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Lst>
  <p:notesMasterIdLst>
    <p:notesMasterId r:id="rId16"/>
  </p:notesMasterIdLst>
  <p:sldIdLst>
    <p:sldId id="256" r:id="rId2"/>
    <p:sldId id="259" r:id="rId3"/>
    <p:sldId id="277" r:id="rId4"/>
    <p:sldId id="272" r:id="rId5"/>
    <p:sldId id="264" r:id="rId6"/>
    <p:sldId id="260" r:id="rId7"/>
    <p:sldId id="262" r:id="rId8"/>
    <p:sldId id="273" r:id="rId9"/>
    <p:sldId id="263" r:id="rId10"/>
    <p:sldId id="274" r:id="rId11"/>
    <p:sldId id="275" r:id="rId12"/>
    <p:sldId id="276" r:id="rId13"/>
    <p:sldId id="271"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96262A-8FD2-5CA3-ED4F-ECE728262A58}" name="Boyd, Abigail (CTR) - REE-ARS" initials="AB" userId="S::Abigail.Boyd@usda.gov::1974ba14-f7bb-4300-8165-cb680f7c33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0066"/>
    <a:srgbClr val="00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76113" autoAdjust="0"/>
  </p:normalViewPr>
  <p:slideViewPr>
    <p:cSldViewPr snapToGrid="0">
      <p:cViewPr varScale="1">
        <p:scale>
          <a:sx n="54" d="100"/>
          <a:sy n="54" d="100"/>
        </p:scale>
        <p:origin x="73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yd, Abigail (CTR) - REE-ARS" userId="1974ba14-f7bb-4300-8165-cb680f7c330e" providerId="ADAL" clId="{C94ADD5C-DBE4-4FE5-B109-DED94381EA1F}"/>
    <pc:docChg chg="undo custSel addSld delSld modSld sldOrd">
      <pc:chgData name="Boyd, Abigail (CTR) - REE-ARS" userId="1974ba14-f7bb-4300-8165-cb680f7c330e" providerId="ADAL" clId="{C94ADD5C-DBE4-4FE5-B109-DED94381EA1F}" dt="2024-02-16T04:29:25.146" v="25200" actId="20577"/>
      <pc:docMkLst>
        <pc:docMk/>
      </pc:docMkLst>
      <pc:sldChg chg="addSp delSp modSp mod ord setBg setFolMasterObjs addAnim modAnim setClrOvrMap delDesignElem chgLayout modNotesTx">
        <pc:chgData name="Boyd, Abigail (CTR) - REE-ARS" userId="1974ba14-f7bb-4300-8165-cb680f7c330e" providerId="ADAL" clId="{C94ADD5C-DBE4-4FE5-B109-DED94381EA1F}" dt="2024-02-16T04:17:09.621" v="23896" actId="20577"/>
        <pc:sldMkLst>
          <pc:docMk/>
          <pc:sldMk cId="688981061" sldId="256"/>
        </pc:sldMkLst>
        <pc:spChg chg="mod ord">
          <ac:chgData name="Boyd, Abigail (CTR) - REE-ARS" userId="1974ba14-f7bb-4300-8165-cb680f7c330e" providerId="ADAL" clId="{C94ADD5C-DBE4-4FE5-B109-DED94381EA1F}" dt="2024-02-14T15:22:41.887" v="23416" actId="255"/>
          <ac:spMkLst>
            <pc:docMk/>
            <pc:sldMk cId="688981061" sldId="256"/>
            <ac:spMk id="2" creationId="{3D1B1DCA-02DA-D20B-921E-46E7157E0AEF}"/>
          </ac:spMkLst>
        </pc:spChg>
        <pc:spChg chg="mod ord">
          <ac:chgData name="Boyd, Abigail (CTR) - REE-ARS" userId="1974ba14-f7bb-4300-8165-cb680f7c330e" providerId="ADAL" clId="{C94ADD5C-DBE4-4FE5-B109-DED94381EA1F}" dt="2024-02-14T15:22:51.624" v="23419" actId="403"/>
          <ac:spMkLst>
            <pc:docMk/>
            <pc:sldMk cId="688981061" sldId="256"/>
            <ac:spMk id="3" creationId="{5E337D6A-5272-C7BA-1251-8631311B270D}"/>
          </ac:spMkLst>
        </pc:spChg>
        <pc:spChg chg="mod">
          <ac:chgData name="Boyd, Abigail (CTR) - REE-ARS" userId="1974ba14-f7bb-4300-8165-cb680f7c330e" providerId="ADAL" clId="{C94ADD5C-DBE4-4FE5-B109-DED94381EA1F}" dt="2024-02-14T15:21:44.412" v="23410"/>
          <ac:spMkLst>
            <pc:docMk/>
            <pc:sldMk cId="688981061" sldId="256"/>
            <ac:spMk id="7" creationId="{121984C6-D37B-6BF2-4394-44142496DB24}"/>
          </ac:spMkLst>
        </pc:spChg>
        <pc:spChg chg="add">
          <ac:chgData name="Boyd, Abigail (CTR) - REE-ARS" userId="1974ba14-f7bb-4300-8165-cb680f7c330e" providerId="ADAL" clId="{C94ADD5C-DBE4-4FE5-B109-DED94381EA1F}" dt="2024-02-14T15:21:10.383" v="23405" actId="26606"/>
          <ac:spMkLst>
            <pc:docMk/>
            <pc:sldMk cId="688981061" sldId="256"/>
            <ac:spMk id="9" creationId="{9B7AD9F6-8CE7-4299-8FC6-328F4DCD3FF9}"/>
          </ac:spMkLst>
        </pc:spChg>
        <pc:spChg chg="add">
          <ac:chgData name="Boyd, Abigail (CTR) - REE-ARS" userId="1974ba14-f7bb-4300-8165-cb680f7c330e" providerId="ADAL" clId="{C94ADD5C-DBE4-4FE5-B109-DED94381EA1F}" dt="2024-02-14T15:21:10.383" v="23405" actId="26606"/>
          <ac:spMkLst>
            <pc:docMk/>
            <pc:sldMk cId="688981061" sldId="256"/>
            <ac:spMk id="10" creationId="{82580482-BA80-420A-8A05-C58E97F26B21}"/>
          </ac:spMkLst>
        </pc:spChg>
        <pc:spChg chg="add del">
          <ac:chgData name="Boyd, Abigail (CTR) - REE-ARS" userId="1974ba14-f7bb-4300-8165-cb680f7c330e" providerId="ADAL" clId="{C94ADD5C-DBE4-4FE5-B109-DED94381EA1F}" dt="2024-01-25T21:54:12.002" v="9773" actId="26606"/>
          <ac:spMkLst>
            <pc:docMk/>
            <pc:sldMk cId="688981061" sldId="256"/>
            <ac:spMk id="12" creationId="{71B2258F-86CA-4D4D-8270-BC05FCDEBFB3}"/>
          </ac:spMkLst>
        </pc:spChg>
        <pc:spChg chg="add del">
          <ac:chgData name="Boyd, Abigail (CTR) - REE-ARS" userId="1974ba14-f7bb-4300-8165-cb680f7c330e" providerId="ADAL" clId="{C94ADD5C-DBE4-4FE5-B109-DED94381EA1F}" dt="2024-02-14T14:45:13.558" v="22783" actId="26606"/>
          <ac:spMkLst>
            <pc:docMk/>
            <pc:sldMk cId="688981061" sldId="256"/>
            <ac:spMk id="14" creationId="{4F2ED431-E304-4FF0-9F4E-032783C9D612}"/>
          </ac:spMkLst>
        </pc:spChg>
        <pc:spChg chg="add del">
          <ac:chgData name="Boyd, Abigail (CTR) - REE-ARS" userId="1974ba14-f7bb-4300-8165-cb680f7c330e" providerId="ADAL" clId="{C94ADD5C-DBE4-4FE5-B109-DED94381EA1F}" dt="2024-02-14T14:45:13.558" v="22783" actId="26606"/>
          <ac:spMkLst>
            <pc:docMk/>
            <pc:sldMk cId="688981061" sldId="256"/>
            <ac:spMk id="15" creationId="{4E87FCFB-2CCE-460D-B3DD-557C8BD1B94A}"/>
          </ac:spMkLst>
        </pc:spChg>
        <pc:spChg chg="add del">
          <ac:chgData name="Boyd, Abigail (CTR) - REE-ARS" userId="1974ba14-f7bb-4300-8165-cb680f7c330e" providerId="ADAL" clId="{C94ADD5C-DBE4-4FE5-B109-DED94381EA1F}" dt="2024-02-14T14:45:13.558" v="22783" actId="26606"/>
          <ac:spMkLst>
            <pc:docMk/>
            <pc:sldMk cId="688981061" sldId="256"/>
            <ac:spMk id="17" creationId="{8A95209C-5275-4E15-8EA7-7F42980ABF2D}"/>
          </ac:spMkLst>
        </pc:spChg>
        <pc:spChg chg="del">
          <ac:chgData name="Boyd, Abigail (CTR) - REE-ARS" userId="1974ba14-f7bb-4300-8165-cb680f7c330e" providerId="ADAL" clId="{C94ADD5C-DBE4-4FE5-B109-DED94381EA1F}" dt="2024-01-23T18:21:10.299" v="795" actId="26606"/>
          <ac:spMkLst>
            <pc:docMk/>
            <pc:sldMk cId="688981061" sldId="256"/>
            <ac:spMk id="19" creationId="{9B7AD9F6-8CE7-4299-8FC6-328F4DCD3FF9}"/>
          </ac:spMkLst>
        </pc:spChg>
        <pc:spChg chg="add del">
          <ac:chgData name="Boyd, Abigail (CTR) - REE-ARS" userId="1974ba14-f7bb-4300-8165-cb680f7c330e" providerId="ADAL" clId="{C94ADD5C-DBE4-4FE5-B109-DED94381EA1F}" dt="2024-02-14T14:46:36.719" v="22790" actId="26606"/>
          <ac:spMkLst>
            <pc:docMk/>
            <pc:sldMk cId="688981061" sldId="256"/>
            <ac:spMk id="20" creationId="{4063B759-00FC-46D1-9898-8E8625268FAF}"/>
          </ac:spMkLst>
        </pc:spChg>
        <pc:spChg chg="del">
          <ac:chgData name="Boyd, Abigail (CTR) - REE-ARS" userId="1974ba14-f7bb-4300-8165-cb680f7c330e" providerId="ADAL" clId="{C94ADD5C-DBE4-4FE5-B109-DED94381EA1F}" dt="2024-01-23T18:21:10.299" v="795" actId="26606"/>
          <ac:spMkLst>
            <pc:docMk/>
            <pc:sldMk cId="688981061" sldId="256"/>
            <ac:spMk id="21" creationId="{F49775AF-8896-43EE-92C6-83497D6DC56F}"/>
          </ac:spMkLst>
        </pc:spChg>
        <pc:spChg chg="add del">
          <ac:chgData name="Boyd, Abigail (CTR) - REE-ARS" userId="1974ba14-f7bb-4300-8165-cb680f7c330e" providerId="ADAL" clId="{C94ADD5C-DBE4-4FE5-B109-DED94381EA1F}" dt="2024-02-14T14:46:36.719" v="22790" actId="26606"/>
          <ac:spMkLst>
            <pc:docMk/>
            <pc:sldMk cId="688981061" sldId="256"/>
            <ac:spMk id="22" creationId="{6F828D28-8E09-41CC-8229-3070B5467A96}"/>
          </ac:spMkLst>
        </pc:spChg>
        <pc:spChg chg="add del">
          <ac:chgData name="Boyd, Abigail (CTR) - REE-ARS" userId="1974ba14-f7bb-4300-8165-cb680f7c330e" providerId="ADAL" clId="{C94ADD5C-DBE4-4FE5-B109-DED94381EA1F}" dt="2024-02-14T14:46:36.719" v="22790" actId="26606"/>
          <ac:spMkLst>
            <pc:docMk/>
            <pc:sldMk cId="688981061" sldId="256"/>
            <ac:spMk id="24" creationId="{D5B012D8-7F27-4758-9AC6-C889B154BD73}"/>
          </ac:spMkLst>
        </pc:spChg>
        <pc:spChg chg="add del">
          <ac:chgData name="Boyd, Abigail (CTR) - REE-ARS" userId="1974ba14-f7bb-4300-8165-cb680f7c330e" providerId="ADAL" clId="{C94ADD5C-DBE4-4FE5-B109-DED94381EA1F}" dt="2024-01-23T18:22:50.684" v="833" actId="26606"/>
          <ac:spMkLst>
            <pc:docMk/>
            <pc:sldMk cId="688981061" sldId="256"/>
            <ac:spMk id="26" creationId="{8A95209C-5275-4E15-8EA7-7F42980ABF2D}"/>
          </ac:spMkLst>
        </pc:spChg>
        <pc:spChg chg="add del">
          <ac:chgData name="Boyd, Abigail (CTR) - REE-ARS" userId="1974ba14-f7bb-4300-8165-cb680f7c330e" providerId="ADAL" clId="{C94ADD5C-DBE4-4FE5-B109-DED94381EA1F}" dt="2024-02-14T14:48:25.101" v="22812" actId="26606"/>
          <ac:spMkLst>
            <pc:docMk/>
            <pc:sldMk cId="688981061" sldId="256"/>
            <ac:spMk id="27" creationId="{2E9DED9E-DE30-402A-B9D1-AC3C24025AD4}"/>
          </ac:spMkLst>
        </pc:spChg>
        <pc:spChg chg="add del">
          <ac:chgData name="Boyd, Abigail (CTR) - REE-ARS" userId="1974ba14-f7bb-4300-8165-cb680f7c330e" providerId="ADAL" clId="{C94ADD5C-DBE4-4FE5-B109-DED94381EA1F}" dt="2024-01-23T18:22:50.684" v="833" actId="26606"/>
          <ac:spMkLst>
            <pc:docMk/>
            <pc:sldMk cId="688981061" sldId="256"/>
            <ac:spMk id="28" creationId="{DEF0EFD6-A3C2-4C94-A80A-BA9709D99013}"/>
          </ac:spMkLst>
        </pc:spChg>
        <pc:spChg chg="add del">
          <ac:chgData name="Boyd, Abigail (CTR) - REE-ARS" userId="1974ba14-f7bb-4300-8165-cb680f7c330e" providerId="ADAL" clId="{C94ADD5C-DBE4-4FE5-B109-DED94381EA1F}" dt="2024-02-14T14:48:25.101" v="22812" actId="26606"/>
          <ac:spMkLst>
            <pc:docMk/>
            <pc:sldMk cId="688981061" sldId="256"/>
            <ac:spMk id="29" creationId="{0DBF1ABE-8590-450D-BB49-BDDCCF3EEA9E}"/>
          </ac:spMkLst>
        </pc:spChg>
        <pc:spChg chg="add del">
          <ac:chgData name="Boyd, Abigail (CTR) - REE-ARS" userId="1974ba14-f7bb-4300-8165-cb680f7c330e" providerId="ADAL" clId="{C94ADD5C-DBE4-4FE5-B109-DED94381EA1F}" dt="2024-01-23T18:22:50.684" v="833" actId="26606"/>
          <ac:spMkLst>
            <pc:docMk/>
            <pc:sldMk cId="688981061" sldId="256"/>
            <ac:spMk id="30" creationId="{4F2ED431-E304-4FF0-9F4E-032783C9D612}"/>
          </ac:spMkLst>
        </pc:spChg>
        <pc:spChg chg="add del">
          <ac:chgData name="Boyd, Abigail (CTR) - REE-ARS" userId="1974ba14-f7bb-4300-8165-cb680f7c330e" providerId="ADAL" clId="{C94ADD5C-DBE4-4FE5-B109-DED94381EA1F}" dt="2024-02-14T14:48:25.101" v="22812" actId="26606"/>
          <ac:spMkLst>
            <pc:docMk/>
            <pc:sldMk cId="688981061" sldId="256"/>
            <ac:spMk id="31" creationId="{F6DD4703-FD80-4610-ACE9-01DCD86D8C18}"/>
          </ac:spMkLst>
        </pc:spChg>
        <pc:spChg chg="add del">
          <ac:chgData name="Boyd, Abigail (CTR) - REE-ARS" userId="1974ba14-f7bb-4300-8165-cb680f7c330e" providerId="ADAL" clId="{C94ADD5C-DBE4-4FE5-B109-DED94381EA1F}" dt="2024-02-14T14:48:25.101" v="22812" actId="26606"/>
          <ac:spMkLst>
            <pc:docMk/>
            <pc:sldMk cId="688981061" sldId="256"/>
            <ac:spMk id="33" creationId="{9CEFCBC2-6F82-4011-8D8D-90F43DCB1DAF}"/>
          </ac:spMkLst>
        </pc:spChg>
        <pc:spChg chg="add del">
          <ac:chgData name="Boyd, Abigail (CTR) - REE-ARS" userId="1974ba14-f7bb-4300-8165-cb680f7c330e" providerId="ADAL" clId="{C94ADD5C-DBE4-4FE5-B109-DED94381EA1F}" dt="2024-01-25T21:51:45.892" v="9744"/>
          <ac:spMkLst>
            <pc:docMk/>
            <pc:sldMk cId="688981061" sldId="256"/>
            <ac:spMk id="35" creationId="{71B2258F-86CA-4D4D-8270-BC05FCDEBFB3}"/>
          </ac:spMkLst>
        </pc:spChg>
        <pc:spChg chg="add del">
          <ac:chgData name="Boyd, Abigail (CTR) - REE-ARS" userId="1974ba14-f7bb-4300-8165-cb680f7c330e" providerId="ADAL" clId="{C94ADD5C-DBE4-4FE5-B109-DED94381EA1F}" dt="2024-02-14T14:48:25.101" v="22812" actId="26606"/>
          <ac:spMkLst>
            <pc:docMk/>
            <pc:sldMk cId="688981061" sldId="256"/>
            <ac:spMk id="37" creationId="{5CCB7C65-BA06-49C5-8D3C-51F97B409D65}"/>
          </ac:spMkLst>
        </pc:spChg>
        <pc:spChg chg="add del">
          <ac:chgData name="Boyd, Abigail (CTR) - REE-ARS" userId="1974ba14-f7bb-4300-8165-cb680f7c330e" providerId="ADAL" clId="{C94ADD5C-DBE4-4FE5-B109-DED94381EA1F}" dt="2024-02-14T14:48:24.692" v="22811" actId="26606"/>
          <ac:spMkLst>
            <pc:docMk/>
            <pc:sldMk cId="688981061" sldId="256"/>
            <ac:spMk id="42" creationId="{AC8EEB0F-BA72-49AC-956F-331B60FDE79E}"/>
          </ac:spMkLst>
        </pc:spChg>
        <pc:spChg chg="add del">
          <ac:chgData name="Boyd, Abigail (CTR) - REE-ARS" userId="1974ba14-f7bb-4300-8165-cb680f7c330e" providerId="ADAL" clId="{C94ADD5C-DBE4-4FE5-B109-DED94381EA1F}" dt="2024-02-14T14:48:24.692" v="22811" actId="26606"/>
          <ac:spMkLst>
            <pc:docMk/>
            <pc:sldMk cId="688981061" sldId="256"/>
            <ac:spMk id="44" creationId="{1BE70332-ECAF-47BB-8C7B-BD049452F653}"/>
          </ac:spMkLst>
        </pc:spChg>
        <pc:spChg chg="add del">
          <ac:chgData name="Boyd, Abigail (CTR) - REE-ARS" userId="1974ba14-f7bb-4300-8165-cb680f7c330e" providerId="ADAL" clId="{C94ADD5C-DBE4-4FE5-B109-DED94381EA1F}" dt="2024-02-14T14:48:24.692" v="22811" actId="26606"/>
          <ac:spMkLst>
            <pc:docMk/>
            <pc:sldMk cId="688981061" sldId="256"/>
            <ac:spMk id="46" creationId="{716D9361-A35A-4DC8-AAB9-04FD2D6FEE1D}"/>
          </ac:spMkLst>
        </pc:spChg>
        <pc:spChg chg="add del">
          <ac:chgData name="Boyd, Abigail (CTR) - REE-ARS" userId="1974ba14-f7bb-4300-8165-cb680f7c330e" providerId="ADAL" clId="{C94ADD5C-DBE4-4FE5-B109-DED94381EA1F}" dt="2024-02-14T14:48:24.692" v="22811" actId="26606"/>
          <ac:spMkLst>
            <pc:docMk/>
            <pc:sldMk cId="688981061" sldId="256"/>
            <ac:spMk id="48" creationId="{87FC31AD-FBB3-4219-A758-D6F7594A0A81}"/>
          </ac:spMkLst>
        </pc:spChg>
        <pc:spChg chg="add del">
          <ac:chgData name="Boyd, Abigail (CTR) - REE-ARS" userId="1974ba14-f7bb-4300-8165-cb680f7c330e" providerId="ADAL" clId="{C94ADD5C-DBE4-4FE5-B109-DED94381EA1F}" dt="2024-02-14T14:48:57.369" v="22815" actId="26606"/>
          <ac:spMkLst>
            <pc:docMk/>
            <pc:sldMk cId="688981061" sldId="256"/>
            <ac:spMk id="50" creationId="{657F69E0-C4B0-4BEC-A689-4F8D877F05D4}"/>
          </ac:spMkLst>
        </pc:spChg>
        <pc:spChg chg="add del">
          <ac:chgData name="Boyd, Abigail (CTR) - REE-ARS" userId="1974ba14-f7bb-4300-8165-cb680f7c330e" providerId="ADAL" clId="{C94ADD5C-DBE4-4FE5-B109-DED94381EA1F}" dt="2024-02-14T14:48:57.369" v="22815" actId="26606"/>
          <ac:spMkLst>
            <pc:docMk/>
            <pc:sldMk cId="688981061" sldId="256"/>
            <ac:spMk id="51" creationId="{9F6380B4-6A1C-481E-8408-B4E6C75B9B81}"/>
          </ac:spMkLst>
        </pc:spChg>
        <pc:spChg chg="add del">
          <ac:chgData name="Boyd, Abigail (CTR) - REE-ARS" userId="1974ba14-f7bb-4300-8165-cb680f7c330e" providerId="ADAL" clId="{C94ADD5C-DBE4-4FE5-B109-DED94381EA1F}" dt="2024-02-14T15:19:16.550" v="23391" actId="700"/>
          <ac:spMkLst>
            <pc:docMk/>
            <pc:sldMk cId="688981061" sldId="256"/>
            <ac:spMk id="56" creationId="{9B7AD9F6-8CE7-4299-8FC6-328F4DCD3FF9}"/>
          </ac:spMkLst>
        </pc:spChg>
        <pc:spChg chg="add del">
          <ac:chgData name="Boyd, Abigail (CTR) - REE-ARS" userId="1974ba14-f7bb-4300-8165-cb680f7c330e" providerId="ADAL" clId="{C94ADD5C-DBE4-4FE5-B109-DED94381EA1F}" dt="2024-02-14T15:19:16.550" v="23391" actId="700"/>
          <ac:spMkLst>
            <pc:docMk/>
            <pc:sldMk cId="688981061" sldId="256"/>
            <ac:spMk id="58" creationId="{F49775AF-8896-43EE-92C6-83497D6DC56F}"/>
          </ac:spMkLst>
        </pc:spChg>
        <pc:picChg chg="add del mod ord">
          <ac:chgData name="Boyd, Abigail (CTR) - REE-ARS" userId="1974ba14-f7bb-4300-8165-cb680f7c330e" providerId="ADAL" clId="{C94ADD5C-DBE4-4FE5-B109-DED94381EA1F}" dt="2024-02-14T15:18:54.350" v="23388" actId="478"/>
          <ac:picMkLst>
            <pc:docMk/>
            <pc:sldMk cId="688981061" sldId="256"/>
            <ac:picMk id="5" creationId="{921A2EEC-4F87-C402-3E52-05C8054FE154}"/>
          </ac:picMkLst>
        </pc:picChg>
        <pc:picChg chg="add mod ord">
          <ac:chgData name="Boyd, Abigail (CTR) - REE-ARS" userId="1974ba14-f7bb-4300-8165-cb680f7c330e" providerId="ADAL" clId="{C94ADD5C-DBE4-4FE5-B109-DED94381EA1F}" dt="2024-02-14T15:21:10.383" v="23405" actId="26606"/>
          <ac:picMkLst>
            <pc:docMk/>
            <pc:sldMk cId="688981061" sldId="256"/>
            <ac:picMk id="6" creationId="{6BA5E4D9-A326-4A73-3FC1-B812EAB98388}"/>
          </ac:picMkLst>
        </pc:picChg>
      </pc:sldChg>
      <pc:sldChg chg="add del mod modShow">
        <pc:chgData name="Boyd, Abigail (CTR) - REE-ARS" userId="1974ba14-f7bb-4300-8165-cb680f7c330e" providerId="ADAL" clId="{C94ADD5C-DBE4-4FE5-B109-DED94381EA1F}" dt="2024-01-29T16:34:12.806" v="10537" actId="47"/>
        <pc:sldMkLst>
          <pc:docMk/>
          <pc:sldMk cId="1659058379" sldId="257"/>
        </pc:sldMkLst>
      </pc:sldChg>
      <pc:sldChg chg="addSp modSp del mod modShow modNotesTx">
        <pc:chgData name="Boyd, Abigail (CTR) - REE-ARS" userId="1974ba14-f7bb-4300-8165-cb680f7c330e" providerId="ADAL" clId="{C94ADD5C-DBE4-4FE5-B109-DED94381EA1F}" dt="2024-02-13T19:03:27.569" v="18851" actId="2696"/>
        <pc:sldMkLst>
          <pc:docMk/>
          <pc:sldMk cId="3060426802" sldId="258"/>
        </pc:sldMkLst>
        <pc:picChg chg="add mod modCrop">
          <ac:chgData name="Boyd, Abigail (CTR) - REE-ARS" userId="1974ba14-f7bb-4300-8165-cb680f7c330e" providerId="ADAL" clId="{C94ADD5C-DBE4-4FE5-B109-DED94381EA1F}" dt="2024-01-23T16:34:55.753" v="13" actId="732"/>
          <ac:picMkLst>
            <pc:docMk/>
            <pc:sldMk cId="3060426802" sldId="258"/>
            <ac:picMk id="7" creationId="{9F991B98-0BB5-39CB-2FC2-69B022407BEB}"/>
          </ac:picMkLst>
        </pc:picChg>
      </pc:sldChg>
      <pc:sldChg chg="addSp delSp modSp mod setBg modClrScheme delDesignElem chgLayout modNotesTx">
        <pc:chgData name="Boyd, Abigail (CTR) - REE-ARS" userId="1974ba14-f7bb-4300-8165-cb680f7c330e" providerId="ADAL" clId="{C94ADD5C-DBE4-4FE5-B109-DED94381EA1F}" dt="2024-02-16T04:17:20.235" v="23898" actId="20577"/>
        <pc:sldMkLst>
          <pc:docMk/>
          <pc:sldMk cId="692202811" sldId="259"/>
        </pc:sldMkLst>
        <pc:spChg chg="add mod ord">
          <ac:chgData name="Boyd, Abigail (CTR) - REE-ARS" userId="1974ba14-f7bb-4300-8165-cb680f7c330e" providerId="ADAL" clId="{C94ADD5C-DBE4-4FE5-B109-DED94381EA1F}" dt="2024-02-13T19:17:42.694" v="19512" actId="1076"/>
          <ac:spMkLst>
            <pc:docMk/>
            <pc:sldMk cId="692202811" sldId="259"/>
            <ac:spMk id="2" creationId="{C16A1B4C-303C-8BB7-5299-29C7AA692797}"/>
          </ac:spMkLst>
        </pc:spChg>
        <pc:spChg chg="add mod ord">
          <ac:chgData name="Boyd, Abigail (CTR) - REE-ARS" userId="1974ba14-f7bb-4300-8165-cb680f7c330e" providerId="ADAL" clId="{C94ADD5C-DBE4-4FE5-B109-DED94381EA1F}" dt="2024-02-13T19:17:37.989" v="19510" actId="27636"/>
          <ac:spMkLst>
            <pc:docMk/>
            <pc:sldMk cId="692202811" sldId="259"/>
            <ac:spMk id="3" creationId="{122BFB17-162B-3680-8330-0416D0ECAD5D}"/>
          </ac:spMkLst>
        </pc:spChg>
        <pc:spChg chg="add del">
          <ac:chgData name="Boyd, Abigail (CTR) - REE-ARS" userId="1974ba14-f7bb-4300-8165-cb680f7c330e" providerId="ADAL" clId="{C94ADD5C-DBE4-4FE5-B109-DED94381EA1F}" dt="2024-01-23T17:23:43.473" v="693" actId="478"/>
          <ac:spMkLst>
            <pc:docMk/>
            <pc:sldMk cId="692202811" sldId="259"/>
            <ac:spMk id="5" creationId="{6836F7EE-2980-DA8F-E8D0-449DC8F3DBCB}"/>
          </ac:spMkLst>
        </pc:spChg>
        <pc:spChg chg="add del">
          <ac:chgData name="Boyd, Abigail (CTR) - REE-ARS" userId="1974ba14-f7bb-4300-8165-cb680f7c330e" providerId="ADAL" clId="{C94ADD5C-DBE4-4FE5-B109-DED94381EA1F}" dt="2024-01-23T17:25:34.884" v="695" actId="478"/>
          <ac:spMkLst>
            <pc:docMk/>
            <pc:sldMk cId="692202811" sldId="259"/>
            <ac:spMk id="7" creationId="{B24D9E4E-56D3-3A58-C525-1AD0F6B5BE7C}"/>
          </ac:spMkLst>
        </pc:spChg>
        <pc:spChg chg="add del">
          <ac:chgData name="Boyd, Abigail (CTR) - REE-ARS" userId="1974ba14-f7bb-4300-8165-cb680f7c330e" providerId="ADAL" clId="{C94ADD5C-DBE4-4FE5-B109-DED94381EA1F}" dt="2024-01-23T17:28:42.250" v="697" actId="478"/>
          <ac:spMkLst>
            <pc:docMk/>
            <pc:sldMk cId="692202811" sldId="259"/>
            <ac:spMk id="9" creationId="{D2A1CF5B-6508-0555-DF61-D64D1308EA9F}"/>
          </ac:spMkLst>
        </pc:spChg>
        <pc:spChg chg="add del">
          <ac:chgData name="Boyd, Abigail (CTR) - REE-ARS" userId="1974ba14-f7bb-4300-8165-cb680f7c330e" providerId="ADAL" clId="{C94ADD5C-DBE4-4FE5-B109-DED94381EA1F}" dt="2024-01-25T21:51:58.660" v="9748" actId="26606"/>
          <ac:spMkLst>
            <pc:docMk/>
            <pc:sldMk cId="692202811" sldId="259"/>
            <ac:spMk id="19" creationId="{9AB13476-CE21-4746-B044-FD491AC8416F}"/>
          </ac:spMkLst>
        </pc:spChg>
        <pc:spChg chg="add del">
          <ac:chgData name="Boyd, Abigail (CTR) - REE-ARS" userId="1974ba14-f7bb-4300-8165-cb680f7c330e" providerId="ADAL" clId="{C94ADD5C-DBE4-4FE5-B109-DED94381EA1F}" dt="2024-01-25T21:51:58.660" v="9748" actId="26606"/>
          <ac:spMkLst>
            <pc:docMk/>
            <pc:sldMk cId="692202811" sldId="259"/>
            <ac:spMk id="20" creationId="{3FCFB1DE-0B7E-48CC-BA90-B2AB0889F9D6}"/>
          </ac:spMkLst>
        </pc:spChg>
        <pc:spChg chg="add del">
          <ac:chgData name="Boyd, Abigail (CTR) - REE-ARS" userId="1974ba14-f7bb-4300-8165-cb680f7c330e" providerId="ADAL" clId="{C94ADD5C-DBE4-4FE5-B109-DED94381EA1F}" dt="2024-01-25T21:49:37.966" v="9731" actId="26606"/>
          <ac:spMkLst>
            <pc:docMk/>
            <pc:sldMk cId="692202811" sldId="259"/>
            <ac:spMk id="22" creationId="{9AB13476-CE21-4746-B044-FD491AC8416F}"/>
          </ac:spMkLst>
        </pc:spChg>
        <pc:spChg chg="add del">
          <ac:chgData name="Boyd, Abigail (CTR) - REE-ARS" userId="1974ba14-f7bb-4300-8165-cb680f7c330e" providerId="ADAL" clId="{C94ADD5C-DBE4-4FE5-B109-DED94381EA1F}" dt="2024-01-25T21:52:00.071" v="9750" actId="26606"/>
          <ac:spMkLst>
            <pc:docMk/>
            <pc:sldMk cId="692202811" sldId="259"/>
            <ac:spMk id="23" creationId="{1EE285D5-8110-4AE6-AF36-F83E457E175B}"/>
          </ac:spMkLst>
        </pc:spChg>
        <pc:spChg chg="add del">
          <ac:chgData name="Boyd, Abigail (CTR) - REE-ARS" userId="1974ba14-f7bb-4300-8165-cb680f7c330e" providerId="ADAL" clId="{C94ADD5C-DBE4-4FE5-B109-DED94381EA1F}" dt="2024-01-25T21:49:37.966" v="9731" actId="26606"/>
          <ac:spMkLst>
            <pc:docMk/>
            <pc:sldMk cId="692202811" sldId="259"/>
            <ac:spMk id="24" creationId="{3FCFB1DE-0B7E-48CC-BA90-B2AB0889F9D6}"/>
          </ac:spMkLst>
        </pc:spChg>
        <pc:spChg chg="add del">
          <ac:chgData name="Boyd, Abigail (CTR) - REE-ARS" userId="1974ba14-f7bb-4300-8165-cb680f7c330e" providerId="ADAL" clId="{C94ADD5C-DBE4-4FE5-B109-DED94381EA1F}" dt="2024-01-25T21:52:00.071" v="9750" actId="26606"/>
          <ac:spMkLst>
            <pc:docMk/>
            <pc:sldMk cId="692202811" sldId="259"/>
            <ac:spMk id="25" creationId="{3FCFB1DE-0B7E-48CC-BA90-B2AB0889F9D6}"/>
          </ac:spMkLst>
        </pc:spChg>
        <pc:spChg chg="add del">
          <ac:chgData name="Boyd, Abigail (CTR) - REE-ARS" userId="1974ba14-f7bb-4300-8165-cb680f7c330e" providerId="ADAL" clId="{C94ADD5C-DBE4-4FE5-B109-DED94381EA1F}" dt="2024-02-13T19:09:43.806" v="19376" actId="26606"/>
          <ac:spMkLst>
            <pc:docMk/>
            <pc:sldMk cId="692202811" sldId="259"/>
            <ac:spMk id="27" creationId="{9AB13476-CE21-4746-B044-FD491AC8416F}"/>
          </ac:spMkLst>
        </pc:spChg>
        <pc:spChg chg="add del">
          <ac:chgData name="Boyd, Abigail (CTR) - REE-ARS" userId="1974ba14-f7bb-4300-8165-cb680f7c330e" providerId="ADAL" clId="{C94ADD5C-DBE4-4FE5-B109-DED94381EA1F}" dt="2024-02-13T19:09:43.806" v="19376" actId="26606"/>
          <ac:spMkLst>
            <pc:docMk/>
            <pc:sldMk cId="692202811" sldId="259"/>
            <ac:spMk id="28" creationId="{3FCFB1DE-0B7E-48CC-BA90-B2AB0889F9D6}"/>
          </ac:spMkLst>
        </pc:spChg>
        <pc:spChg chg="add del">
          <ac:chgData name="Boyd, Abigail (CTR) - REE-ARS" userId="1974ba14-f7bb-4300-8165-cb680f7c330e" providerId="ADAL" clId="{C94ADD5C-DBE4-4FE5-B109-DED94381EA1F}" dt="2024-01-25T21:50:40.902" v="9739" actId="26606"/>
          <ac:spMkLst>
            <pc:docMk/>
            <pc:sldMk cId="692202811" sldId="259"/>
            <ac:spMk id="34" creationId="{9AB13476-CE21-4746-B044-FD491AC8416F}"/>
          </ac:spMkLst>
        </pc:spChg>
        <pc:spChg chg="add del">
          <ac:chgData name="Boyd, Abigail (CTR) - REE-ARS" userId="1974ba14-f7bb-4300-8165-cb680f7c330e" providerId="ADAL" clId="{C94ADD5C-DBE4-4FE5-B109-DED94381EA1F}" dt="2024-01-25T21:50:40.902" v="9739" actId="26606"/>
          <ac:spMkLst>
            <pc:docMk/>
            <pc:sldMk cId="692202811" sldId="259"/>
            <ac:spMk id="36" creationId="{3FCFB1DE-0B7E-48CC-BA90-B2AB0889F9D6}"/>
          </ac:spMkLst>
        </pc:spChg>
        <pc:spChg chg="add del">
          <ac:chgData name="Boyd, Abigail (CTR) - REE-ARS" userId="1974ba14-f7bb-4300-8165-cb680f7c330e" providerId="ADAL" clId="{C94ADD5C-DBE4-4FE5-B109-DED94381EA1F}" dt="2024-01-25T21:51:45.892" v="9744"/>
          <ac:spMkLst>
            <pc:docMk/>
            <pc:sldMk cId="692202811" sldId="259"/>
            <ac:spMk id="41" creationId="{9AB13476-CE21-4746-B044-FD491AC8416F}"/>
          </ac:spMkLst>
        </pc:spChg>
        <pc:spChg chg="add del">
          <ac:chgData name="Boyd, Abigail (CTR) - REE-ARS" userId="1974ba14-f7bb-4300-8165-cb680f7c330e" providerId="ADAL" clId="{C94ADD5C-DBE4-4FE5-B109-DED94381EA1F}" dt="2024-01-25T21:51:45.892" v="9744"/>
          <ac:spMkLst>
            <pc:docMk/>
            <pc:sldMk cId="692202811" sldId="259"/>
            <ac:spMk id="43" creationId="{3FCFB1DE-0B7E-48CC-BA90-B2AB0889F9D6}"/>
          </ac:spMkLst>
        </pc:spChg>
        <pc:spChg chg="add del">
          <ac:chgData name="Boyd, Abigail (CTR) - REE-ARS" userId="1974ba14-f7bb-4300-8165-cb680f7c330e" providerId="ADAL" clId="{C94ADD5C-DBE4-4FE5-B109-DED94381EA1F}" dt="2024-02-13T19:10:03.635" v="19378" actId="26606"/>
          <ac:spMkLst>
            <pc:docMk/>
            <pc:sldMk cId="692202811" sldId="259"/>
            <ac:spMk id="1031" creationId="{12C63567-9A18-430B-817B-152D609F572F}"/>
          </ac:spMkLst>
        </pc:spChg>
        <pc:spChg chg="add del">
          <ac:chgData name="Boyd, Abigail (CTR) - REE-ARS" userId="1974ba14-f7bb-4300-8165-cb680f7c330e" providerId="ADAL" clId="{C94ADD5C-DBE4-4FE5-B109-DED94381EA1F}" dt="2024-02-13T19:11:04.586" v="19387" actId="26606"/>
          <ac:spMkLst>
            <pc:docMk/>
            <pc:sldMk cId="692202811" sldId="259"/>
            <ac:spMk id="1036" creationId="{9716D72B-0D25-43A5-8554-C535E5118D3B}"/>
          </ac:spMkLst>
        </pc:spChg>
        <pc:spChg chg="add del">
          <ac:chgData name="Boyd, Abigail (CTR) - REE-ARS" userId="1974ba14-f7bb-4300-8165-cb680f7c330e" providerId="ADAL" clId="{C94ADD5C-DBE4-4FE5-B109-DED94381EA1F}" dt="2024-02-13T19:11:04.586" v="19387" actId="26606"/>
          <ac:spMkLst>
            <pc:docMk/>
            <pc:sldMk cId="692202811" sldId="259"/>
            <ac:spMk id="1038" creationId="{3FCFB1DE-0B7E-48CC-BA90-B2AB0889F9D6}"/>
          </ac:spMkLst>
        </pc:spChg>
        <pc:spChg chg="add del">
          <ac:chgData name="Boyd, Abigail (CTR) - REE-ARS" userId="1974ba14-f7bb-4300-8165-cb680f7c330e" providerId="ADAL" clId="{C94ADD5C-DBE4-4FE5-B109-DED94381EA1F}" dt="2024-02-13T19:12:30.066" v="19400" actId="26606"/>
          <ac:spMkLst>
            <pc:docMk/>
            <pc:sldMk cId="692202811" sldId="259"/>
            <ac:spMk id="1043" creationId="{A3C210E6-A35A-4F68-8D60-801A019C75B8}"/>
          </ac:spMkLst>
        </pc:spChg>
        <pc:spChg chg="add del">
          <ac:chgData name="Boyd, Abigail (CTR) - REE-ARS" userId="1974ba14-f7bb-4300-8165-cb680f7c330e" providerId="ADAL" clId="{C94ADD5C-DBE4-4FE5-B109-DED94381EA1F}" dt="2024-02-13T19:12:30.066" v="19400" actId="26606"/>
          <ac:spMkLst>
            <pc:docMk/>
            <pc:sldMk cId="692202811" sldId="259"/>
            <ac:spMk id="1045" creationId="{AC0D06B0-F19C-459E-B221-A34B506FB5E3}"/>
          </ac:spMkLst>
        </pc:spChg>
        <pc:spChg chg="add del">
          <ac:chgData name="Boyd, Abigail (CTR) - REE-ARS" userId="1974ba14-f7bb-4300-8165-cb680f7c330e" providerId="ADAL" clId="{C94ADD5C-DBE4-4FE5-B109-DED94381EA1F}" dt="2024-02-13T19:12:30.066" v="19400" actId="26606"/>
          <ac:spMkLst>
            <pc:docMk/>
            <pc:sldMk cId="692202811" sldId="259"/>
            <ac:spMk id="1047" creationId="{345B26DA-1C6B-4C66-81C9-9C1877FC2DB1}"/>
          </ac:spMkLst>
        </pc:spChg>
        <pc:spChg chg="add del">
          <ac:chgData name="Boyd, Abigail (CTR) - REE-ARS" userId="1974ba14-f7bb-4300-8165-cb680f7c330e" providerId="ADAL" clId="{C94ADD5C-DBE4-4FE5-B109-DED94381EA1F}" dt="2024-02-13T19:12:30.066" v="19400" actId="26606"/>
          <ac:spMkLst>
            <pc:docMk/>
            <pc:sldMk cId="692202811" sldId="259"/>
            <ac:spMk id="1049" creationId="{98DE6C44-43F8-4DE4-AB81-66853FFEA09A}"/>
          </ac:spMkLst>
        </pc:spChg>
        <pc:spChg chg="add del">
          <ac:chgData name="Boyd, Abigail (CTR) - REE-ARS" userId="1974ba14-f7bb-4300-8165-cb680f7c330e" providerId="ADAL" clId="{C94ADD5C-DBE4-4FE5-B109-DED94381EA1F}" dt="2024-02-13T19:12:30.066" v="19400" actId="26606"/>
          <ac:spMkLst>
            <pc:docMk/>
            <pc:sldMk cId="692202811" sldId="259"/>
            <ac:spMk id="1051" creationId="{2409529B-9B56-4F10-BE4D-F934DB89E57E}"/>
          </ac:spMkLst>
        </pc:spChg>
        <pc:spChg chg="add del">
          <ac:chgData name="Boyd, Abigail (CTR) - REE-ARS" userId="1974ba14-f7bb-4300-8165-cb680f7c330e" providerId="ADAL" clId="{C94ADD5C-DBE4-4FE5-B109-DED94381EA1F}" dt="2024-02-13T19:17:14.216" v="19500" actId="26606"/>
          <ac:spMkLst>
            <pc:docMk/>
            <pc:sldMk cId="692202811" sldId="259"/>
            <ac:spMk id="1058" creationId="{3FCFB1DE-0B7E-48CC-BA90-B2AB0889F9D6}"/>
          </ac:spMkLst>
        </pc:spChg>
        <pc:spChg chg="add del">
          <ac:chgData name="Boyd, Abigail (CTR) - REE-ARS" userId="1974ba14-f7bb-4300-8165-cb680f7c330e" providerId="ADAL" clId="{C94ADD5C-DBE4-4FE5-B109-DED94381EA1F}" dt="2024-02-13T19:12:30.066" v="19399" actId="26606"/>
          <ac:spMkLst>
            <pc:docMk/>
            <pc:sldMk cId="692202811" sldId="259"/>
            <ac:spMk id="1060" creationId="{345B26DA-1C6B-4C66-81C9-9C1877FC2DB1}"/>
          </ac:spMkLst>
        </pc:spChg>
        <pc:spChg chg="add del">
          <ac:chgData name="Boyd, Abigail (CTR) - REE-ARS" userId="1974ba14-f7bb-4300-8165-cb680f7c330e" providerId="ADAL" clId="{C94ADD5C-DBE4-4FE5-B109-DED94381EA1F}" dt="2024-02-13T19:12:30.066" v="19399" actId="26606"/>
          <ac:spMkLst>
            <pc:docMk/>
            <pc:sldMk cId="692202811" sldId="259"/>
            <ac:spMk id="1061" creationId="{A3C210E6-A35A-4F68-8D60-801A019C75B8}"/>
          </ac:spMkLst>
        </pc:spChg>
        <pc:spChg chg="add del">
          <ac:chgData name="Boyd, Abigail (CTR) - REE-ARS" userId="1974ba14-f7bb-4300-8165-cb680f7c330e" providerId="ADAL" clId="{C94ADD5C-DBE4-4FE5-B109-DED94381EA1F}" dt="2024-02-13T19:12:30.066" v="19399" actId="26606"/>
          <ac:spMkLst>
            <pc:docMk/>
            <pc:sldMk cId="692202811" sldId="259"/>
            <ac:spMk id="1062" creationId="{98DE6C44-43F8-4DE4-AB81-66853FFEA09A}"/>
          </ac:spMkLst>
        </pc:spChg>
        <pc:spChg chg="add del">
          <ac:chgData name="Boyd, Abigail (CTR) - REE-ARS" userId="1974ba14-f7bb-4300-8165-cb680f7c330e" providerId="ADAL" clId="{C94ADD5C-DBE4-4FE5-B109-DED94381EA1F}" dt="2024-02-13T19:12:30.066" v="19399" actId="26606"/>
          <ac:spMkLst>
            <pc:docMk/>
            <pc:sldMk cId="692202811" sldId="259"/>
            <ac:spMk id="1063" creationId="{AC0D06B0-F19C-459E-B221-A34B506FB5E3}"/>
          </ac:spMkLst>
        </pc:spChg>
        <pc:spChg chg="add del">
          <ac:chgData name="Boyd, Abigail (CTR) - REE-ARS" userId="1974ba14-f7bb-4300-8165-cb680f7c330e" providerId="ADAL" clId="{C94ADD5C-DBE4-4FE5-B109-DED94381EA1F}" dt="2024-02-13T19:12:30.066" v="19399" actId="26606"/>
          <ac:spMkLst>
            <pc:docMk/>
            <pc:sldMk cId="692202811" sldId="259"/>
            <ac:spMk id="1064" creationId="{2409529B-9B56-4F10-BE4D-F934DB89E57E}"/>
          </ac:spMkLst>
        </pc:spChg>
        <pc:spChg chg="add del">
          <ac:chgData name="Boyd, Abigail (CTR) - REE-ARS" userId="1974ba14-f7bb-4300-8165-cb680f7c330e" providerId="ADAL" clId="{C94ADD5C-DBE4-4FE5-B109-DED94381EA1F}" dt="2024-02-13T19:17:14.216" v="19500" actId="26606"/>
          <ac:spMkLst>
            <pc:docMk/>
            <pc:sldMk cId="692202811" sldId="259"/>
            <ac:spMk id="1066" creationId="{9716D72B-0D25-43A5-8554-C535E5118D3B}"/>
          </ac:spMkLst>
        </pc:spChg>
        <pc:spChg chg="add">
          <ac:chgData name="Boyd, Abigail (CTR) - REE-ARS" userId="1974ba14-f7bb-4300-8165-cb680f7c330e" providerId="ADAL" clId="{C94ADD5C-DBE4-4FE5-B109-DED94381EA1F}" dt="2024-02-13T19:17:14.216" v="19500" actId="26606"/>
          <ac:spMkLst>
            <pc:docMk/>
            <pc:sldMk cId="692202811" sldId="259"/>
            <ac:spMk id="1071" creationId="{1EE285D5-8110-4AE6-AF36-F83E457E175B}"/>
          </ac:spMkLst>
        </pc:spChg>
        <pc:spChg chg="add">
          <ac:chgData name="Boyd, Abigail (CTR) - REE-ARS" userId="1974ba14-f7bb-4300-8165-cb680f7c330e" providerId="ADAL" clId="{C94ADD5C-DBE4-4FE5-B109-DED94381EA1F}" dt="2024-02-13T19:17:14.216" v="19500" actId="26606"/>
          <ac:spMkLst>
            <pc:docMk/>
            <pc:sldMk cId="692202811" sldId="259"/>
            <ac:spMk id="1073" creationId="{3FCFB1DE-0B7E-48CC-BA90-B2AB0889F9D6}"/>
          </ac:spMkLst>
        </pc:spChg>
        <pc:grpChg chg="add del">
          <ac:chgData name="Boyd, Abigail (CTR) - REE-ARS" userId="1974ba14-f7bb-4300-8165-cb680f7c330e" providerId="ADAL" clId="{C94ADD5C-DBE4-4FE5-B109-DED94381EA1F}" dt="2024-02-13T19:12:12.121" v="19397" actId="26606"/>
          <ac:grpSpMkLst>
            <pc:docMk/>
            <pc:sldMk cId="692202811" sldId="259"/>
            <ac:grpSpMk id="1056" creationId="{8D4A50DE-FA8B-E462-0A25-1485F0471929}"/>
          </ac:grpSpMkLst>
        </pc:grpChg>
        <pc:picChg chg="add del">
          <ac:chgData name="Boyd, Abigail (CTR) - REE-ARS" userId="1974ba14-f7bb-4300-8165-cb680f7c330e" providerId="ADAL" clId="{C94ADD5C-DBE4-4FE5-B109-DED94381EA1F}" dt="2024-02-09T16:44:35.044" v="13920" actId="22"/>
          <ac:picMkLst>
            <pc:docMk/>
            <pc:sldMk cId="692202811" sldId="259"/>
            <ac:picMk id="5" creationId="{3F413C03-E9A8-E433-D53F-94C64D5F6DD2}"/>
          </ac:picMkLst>
        </pc:picChg>
        <pc:picChg chg="add mod ord">
          <ac:chgData name="Boyd, Abigail (CTR) - REE-ARS" userId="1974ba14-f7bb-4300-8165-cb680f7c330e" providerId="ADAL" clId="{C94ADD5C-DBE4-4FE5-B109-DED94381EA1F}" dt="2024-02-13T20:46:33.895" v="22179" actId="1035"/>
          <ac:picMkLst>
            <pc:docMk/>
            <pc:sldMk cId="692202811" sldId="259"/>
            <ac:picMk id="11" creationId="{C1F606D0-0B74-6089-8030-F2A9AD74E400}"/>
          </ac:picMkLst>
        </pc:picChg>
        <pc:picChg chg="add del mod ord">
          <ac:chgData name="Boyd, Abigail (CTR) - REE-ARS" userId="1974ba14-f7bb-4300-8165-cb680f7c330e" providerId="ADAL" clId="{C94ADD5C-DBE4-4FE5-B109-DED94381EA1F}" dt="2024-02-13T19:09:48.636" v="19377" actId="478"/>
          <ac:picMkLst>
            <pc:docMk/>
            <pc:sldMk cId="692202811" sldId="259"/>
            <ac:picMk id="13" creationId="{D961C617-C224-5CD1-64C8-5EAA4C4C8DE4}"/>
          </ac:picMkLst>
        </pc:picChg>
        <pc:picChg chg="add mod ord">
          <ac:chgData name="Boyd, Abigail (CTR) - REE-ARS" userId="1974ba14-f7bb-4300-8165-cb680f7c330e" providerId="ADAL" clId="{C94ADD5C-DBE4-4FE5-B109-DED94381EA1F}" dt="2024-02-14T15:23:04.617" v="23425" actId="1036"/>
          <ac:picMkLst>
            <pc:docMk/>
            <pc:sldMk cId="692202811" sldId="259"/>
            <ac:picMk id="15" creationId="{68FB9B66-80A3-B2E9-8707-2FA5D6B5A203}"/>
          </ac:picMkLst>
        </pc:picChg>
        <pc:picChg chg="add mod ord">
          <ac:chgData name="Boyd, Abigail (CTR) - REE-ARS" userId="1974ba14-f7bb-4300-8165-cb680f7c330e" providerId="ADAL" clId="{C94ADD5C-DBE4-4FE5-B109-DED94381EA1F}" dt="2024-02-13T20:46:33.895" v="22179" actId="1035"/>
          <ac:picMkLst>
            <pc:docMk/>
            <pc:sldMk cId="692202811" sldId="259"/>
            <ac:picMk id="17" creationId="{9BC8DFE7-63DD-EFC7-92B0-BA073E515565}"/>
          </ac:picMkLst>
        </pc:picChg>
        <pc:picChg chg="add mod ord">
          <ac:chgData name="Boyd, Abigail (CTR) - REE-ARS" userId="1974ba14-f7bb-4300-8165-cb680f7c330e" providerId="ADAL" clId="{C94ADD5C-DBE4-4FE5-B109-DED94381EA1F}" dt="2024-02-13T20:46:33.895" v="22179" actId="1035"/>
          <ac:picMkLst>
            <pc:docMk/>
            <pc:sldMk cId="692202811" sldId="259"/>
            <ac:picMk id="1026" creationId="{5B8267EC-FA09-509A-E327-812B72B5B2C1}"/>
          </ac:picMkLst>
        </pc:picChg>
        <pc:cxnChg chg="add del">
          <ac:chgData name="Boyd, Abigail (CTR) - REE-ARS" userId="1974ba14-f7bb-4300-8165-cb680f7c330e" providerId="ADAL" clId="{C94ADD5C-DBE4-4FE5-B109-DED94381EA1F}" dt="2024-01-25T21:50:09.709" v="9738" actId="26606"/>
          <ac:cxnSpMkLst>
            <pc:docMk/>
            <pc:sldMk cId="692202811" sldId="259"/>
            <ac:cxnSpMk id="29" creationId="{1503BFE4-729B-D9D0-C17B-501E6AF1127A}"/>
          </ac:cxnSpMkLst>
        </pc:cxnChg>
      </pc:sldChg>
      <pc:sldChg chg="addSp delSp modSp mod ord modAnim modNotesTx">
        <pc:chgData name="Boyd, Abigail (CTR) - REE-ARS" userId="1974ba14-f7bb-4300-8165-cb680f7c330e" providerId="ADAL" clId="{C94ADD5C-DBE4-4FE5-B109-DED94381EA1F}" dt="2024-02-16T04:23:47.252" v="24585" actId="1076"/>
        <pc:sldMkLst>
          <pc:docMk/>
          <pc:sldMk cId="924190157" sldId="260"/>
        </pc:sldMkLst>
        <pc:spChg chg="add del mod">
          <ac:chgData name="Boyd, Abigail (CTR) - REE-ARS" userId="1974ba14-f7bb-4300-8165-cb680f7c330e" providerId="ADAL" clId="{C94ADD5C-DBE4-4FE5-B109-DED94381EA1F}" dt="2024-02-02T20:49:46.999" v="10988"/>
          <ac:spMkLst>
            <pc:docMk/>
            <pc:sldMk cId="924190157" sldId="260"/>
            <ac:spMk id="2" creationId="{600798D2-DBFC-E501-7291-11AF3A302320}"/>
          </ac:spMkLst>
        </pc:spChg>
        <pc:spChg chg="add mod">
          <ac:chgData name="Boyd, Abigail (CTR) - REE-ARS" userId="1974ba14-f7bb-4300-8165-cb680f7c330e" providerId="ADAL" clId="{C94ADD5C-DBE4-4FE5-B109-DED94381EA1F}" dt="2024-02-13T23:57:17.380" v="22440" actId="20577"/>
          <ac:spMkLst>
            <pc:docMk/>
            <pc:sldMk cId="924190157" sldId="260"/>
            <ac:spMk id="2" creationId="{70606DE4-6DFE-3E47-7367-F3FE8B1ED4A9}"/>
          </ac:spMkLst>
        </pc:spChg>
        <pc:spChg chg="add del mod">
          <ac:chgData name="Boyd, Abigail (CTR) - REE-ARS" userId="1974ba14-f7bb-4300-8165-cb680f7c330e" providerId="ADAL" clId="{C94ADD5C-DBE4-4FE5-B109-DED94381EA1F}" dt="2024-02-02T21:00:07.806" v="11575" actId="1076"/>
          <ac:spMkLst>
            <pc:docMk/>
            <pc:sldMk cId="924190157" sldId="260"/>
            <ac:spMk id="3" creationId="{314876E8-B82D-A6D1-A083-0A32A68BBBBB}"/>
          </ac:spMkLst>
        </pc:spChg>
        <pc:spChg chg="add mod">
          <ac:chgData name="Boyd, Abigail (CTR) - REE-ARS" userId="1974ba14-f7bb-4300-8165-cb680f7c330e" providerId="ADAL" clId="{C94ADD5C-DBE4-4FE5-B109-DED94381EA1F}" dt="2024-02-02T20:58:24.069" v="11509" actId="1076"/>
          <ac:spMkLst>
            <pc:docMk/>
            <pc:sldMk cId="924190157" sldId="260"/>
            <ac:spMk id="4" creationId="{47044C39-C35B-4DAF-1E61-F8BB5A96F742}"/>
          </ac:spMkLst>
        </pc:spChg>
        <pc:spChg chg="add mod">
          <ac:chgData name="Boyd, Abigail (CTR) - REE-ARS" userId="1974ba14-f7bb-4300-8165-cb680f7c330e" providerId="ADAL" clId="{C94ADD5C-DBE4-4FE5-B109-DED94381EA1F}" dt="2024-02-02T21:00:11.454" v="11576" actId="1076"/>
          <ac:spMkLst>
            <pc:docMk/>
            <pc:sldMk cId="924190157" sldId="260"/>
            <ac:spMk id="6" creationId="{7EBA89AC-60D0-E850-D9FA-0AD6DAA68B2C}"/>
          </ac:spMkLst>
        </pc:spChg>
        <pc:spChg chg="add mod">
          <ac:chgData name="Boyd, Abigail (CTR) - REE-ARS" userId="1974ba14-f7bb-4300-8165-cb680f7c330e" providerId="ADAL" clId="{C94ADD5C-DBE4-4FE5-B109-DED94381EA1F}" dt="2024-02-13T23:56:54.077" v="22364" actId="1076"/>
          <ac:spMkLst>
            <pc:docMk/>
            <pc:sldMk cId="924190157" sldId="260"/>
            <ac:spMk id="7" creationId="{A9BC5BE8-4939-2F8A-6B24-8158D1CD3179}"/>
          </ac:spMkLst>
        </pc:spChg>
        <pc:spChg chg="add mod">
          <ac:chgData name="Boyd, Abigail (CTR) - REE-ARS" userId="1974ba14-f7bb-4300-8165-cb680f7c330e" providerId="ADAL" clId="{C94ADD5C-DBE4-4FE5-B109-DED94381EA1F}" dt="2024-02-02T21:03:00.600" v="11593" actId="1076"/>
          <ac:spMkLst>
            <pc:docMk/>
            <pc:sldMk cId="924190157" sldId="260"/>
            <ac:spMk id="8" creationId="{287335BB-BD88-292B-B972-89E7438496B3}"/>
          </ac:spMkLst>
        </pc:spChg>
        <pc:spChg chg="add mod">
          <ac:chgData name="Boyd, Abigail (CTR) - REE-ARS" userId="1974ba14-f7bb-4300-8165-cb680f7c330e" providerId="ADAL" clId="{C94ADD5C-DBE4-4FE5-B109-DED94381EA1F}" dt="2024-02-02T20:56:33.976" v="11455" actId="1076"/>
          <ac:spMkLst>
            <pc:docMk/>
            <pc:sldMk cId="924190157" sldId="260"/>
            <ac:spMk id="9" creationId="{2917B878-DD20-A7E2-F5BB-D3455F87218C}"/>
          </ac:spMkLst>
        </pc:spChg>
        <pc:spChg chg="add mod">
          <ac:chgData name="Boyd, Abigail (CTR) - REE-ARS" userId="1974ba14-f7bb-4300-8165-cb680f7c330e" providerId="ADAL" clId="{C94ADD5C-DBE4-4FE5-B109-DED94381EA1F}" dt="2024-02-02T20:57:44.417" v="11499" actId="21"/>
          <ac:spMkLst>
            <pc:docMk/>
            <pc:sldMk cId="924190157" sldId="260"/>
            <ac:spMk id="10" creationId="{D7514780-9C81-BDCD-DA11-AD55CA1F66BF}"/>
          </ac:spMkLst>
        </pc:spChg>
        <pc:spChg chg="add mod">
          <ac:chgData name="Boyd, Abigail (CTR) - REE-ARS" userId="1974ba14-f7bb-4300-8165-cb680f7c330e" providerId="ADAL" clId="{C94ADD5C-DBE4-4FE5-B109-DED94381EA1F}" dt="2024-02-16T04:23:38.642" v="24584" actId="1076"/>
          <ac:spMkLst>
            <pc:docMk/>
            <pc:sldMk cId="924190157" sldId="260"/>
            <ac:spMk id="11" creationId="{0657C132-267E-29F0-8DC7-18445C5965CA}"/>
          </ac:spMkLst>
        </pc:spChg>
        <pc:spChg chg="add mod">
          <ac:chgData name="Boyd, Abigail (CTR) - REE-ARS" userId="1974ba14-f7bb-4300-8165-cb680f7c330e" providerId="ADAL" clId="{C94ADD5C-DBE4-4FE5-B109-DED94381EA1F}" dt="2024-02-06T21:29:10.481" v="11598" actId="20577"/>
          <ac:spMkLst>
            <pc:docMk/>
            <pc:sldMk cId="924190157" sldId="260"/>
            <ac:spMk id="12" creationId="{79E0836B-DC4F-0884-B061-E0703BE13629}"/>
          </ac:spMkLst>
        </pc:spChg>
        <pc:spChg chg="add mod">
          <ac:chgData name="Boyd, Abigail (CTR) - REE-ARS" userId="1974ba14-f7bb-4300-8165-cb680f7c330e" providerId="ADAL" clId="{C94ADD5C-DBE4-4FE5-B109-DED94381EA1F}" dt="2024-02-02T20:57:33.297" v="11496" actId="1076"/>
          <ac:spMkLst>
            <pc:docMk/>
            <pc:sldMk cId="924190157" sldId="260"/>
            <ac:spMk id="13" creationId="{755D4B59-0075-89AB-49DE-74F0A71A8284}"/>
          </ac:spMkLst>
        </pc:spChg>
        <pc:spChg chg="add mod">
          <ac:chgData name="Boyd, Abigail (CTR) - REE-ARS" userId="1974ba14-f7bb-4300-8165-cb680f7c330e" providerId="ADAL" clId="{C94ADD5C-DBE4-4FE5-B109-DED94381EA1F}" dt="2024-02-16T04:23:47.252" v="24585" actId="1076"/>
          <ac:spMkLst>
            <pc:docMk/>
            <pc:sldMk cId="924190157" sldId="260"/>
            <ac:spMk id="15" creationId="{97DFE190-F6CB-EC69-7D08-55DF48B2B964}"/>
          </ac:spMkLst>
        </pc:spChg>
        <pc:spChg chg="add mod">
          <ac:chgData name="Boyd, Abigail (CTR) - REE-ARS" userId="1974ba14-f7bb-4300-8165-cb680f7c330e" providerId="ADAL" clId="{C94ADD5C-DBE4-4FE5-B109-DED94381EA1F}" dt="2024-02-02T20:59:33.863" v="11545" actId="1076"/>
          <ac:spMkLst>
            <pc:docMk/>
            <pc:sldMk cId="924190157" sldId="260"/>
            <ac:spMk id="16" creationId="{402F7F3A-A3DB-48B8-F7B8-0E4450CB0576}"/>
          </ac:spMkLst>
        </pc:spChg>
        <pc:spChg chg="add mod">
          <ac:chgData name="Boyd, Abigail (CTR) - REE-ARS" userId="1974ba14-f7bb-4300-8165-cb680f7c330e" providerId="ADAL" clId="{C94ADD5C-DBE4-4FE5-B109-DED94381EA1F}" dt="2024-02-02T20:59:59.049" v="11574" actId="14100"/>
          <ac:spMkLst>
            <pc:docMk/>
            <pc:sldMk cId="924190157" sldId="260"/>
            <ac:spMk id="17" creationId="{64992129-52A0-1A2A-137A-A64E89DBDE81}"/>
          </ac:spMkLst>
        </pc:spChg>
        <pc:picChg chg="add del mod">
          <ac:chgData name="Boyd, Abigail (CTR) - REE-ARS" userId="1974ba14-f7bb-4300-8165-cb680f7c330e" providerId="ADAL" clId="{C94ADD5C-DBE4-4FE5-B109-DED94381EA1F}" dt="2024-01-24T15:50:13.157" v="1584" actId="478"/>
          <ac:picMkLst>
            <pc:docMk/>
            <pc:sldMk cId="924190157" sldId="260"/>
            <ac:picMk id="3" creationId="{5F854852-45A5-15FD-4431-D6C1AFB9A37D}"/>
          </ac:picMkLst>
        </pc:picChg>
        <pc:picChg chg="add mod">
          <ac:chgData name="Boyd, Abigail (CTR) - REE-ARS" userId="1974ba14-f7bb-4300-8165-cb680f7c330e" providerId="ADAL" clId="{C94ADD5C-DBE4-4FE5-B109-DED94381EA1F}" dt="2024-02-02T20:50:27.861" v="11026" actId="34135"/>
          <ac:picMkLst>
            <pc:docMk/>
            <pc:sldMk cId="924190157" sldId="260"/>
            <ac:picMk id="5" creationId="{4AD66662-AAEF-5E5B-F385-3F9604463210}"/>
          </ac:picMkLst>
        </pc:picChg>
      </pc:sldChg>
      <pc:sldChg chg="addSp delSp modSp del mod ord delAnim modAnim modNotesTx">
        <pc:chgData name="Boyd, Abigail (CTR) - REE-ARS" userId="1974ba14-f7bb-4300-8165-cb680f7c330e" providerId="ADAL" clId="{C94ADD5C-DBE4-4FE5-B109-DED94381EA1F}" dt="2024-02-14T15:06:12.145" v="22834" actId="47"/>
        <pc:sldMkLst>
          <pc:docMk/>
          <pc:sldMk cId="1668889819" sldId="261"/>
        </pc:sldMkLst>
        <pc:picChg chg="add del mod modCrop">
          <ac:chgData name="Boyd, Abigail (CTR) - REE-ARS" userId="1974ba14-f7bb-4300-8165-cb680f7c330e" providerId="ADAL" clId="{C94ADD5C-DBE4-4FE5-B109-DED94381EA1F}" dt="2024-02-14T15:05:53.597" v="22830" actId="21"/>
          <ac:picMkLst>
            <pc:docMk/>
            <pc:sldMk cId="1668889819" sldId="261"/>
            <ac:picMk id="3" creationId="{692C5818-0645-E34A-36B2-C8B8D5FB2F01}"/>
          </ac:picMkLst>
        </pc:picChg>
        <pc:picChg chg="add del mod modCrop">
          <ac:chgData name="Boyd, Abigail (CTR) - REE-ARS" userId="1974ba14-f7bb-4300-8165-cb680f7c330e" providerId="ADAL" clId="{C94ADD5C-DBE4-4FE5-B109-DED94381EA1F}" dt="2024-02-14T15:05:53.597" v="22830" actId="21"/>
          <ac:picMkLst>
            <pc:docMk/>
            <pc:sldMk cId="1668889819" sldId="261"/>
            <ac:picMk id="5" creationId="{D35DB7ED-27FB-B113-35E2-0176C0BC8E7B}"/>
          </ac:picMkLst>
        </pc:picChg>
        <pc:picChg chg="add del mod modCrop">
          <ac:chgData name="Boyd, Abigail (CTR) - REE-ARS" userId="1974ba14-f7bb-4300-8165-cb680f7c330e" providerId="ADAL" clId="{C94ADD5C-DBE4-4FE5-B109-DED94381EA1F}" dt="2024-02-14T15:05:53.597" v="22830" actId="21"/>
          <ac:picMkLst>
            <pc:docMk/>
            <pc:sldMk cId="1668889819" sldId="261"/>
            <ac:picMk id="7" creationId="{A14ECE5F-F3C9-F7B4-484B-E89E4156E6AB}"/>
          </ac:picMkLst>
        </pc:picChg>
        <pc:picChg chg="add del mod modCrop">
          <ac:chgData name="Boyd, Abigail (CTR) - REE-ARS" userId="1974ba14-f7bb-4300-8165-cb680f7c330e" providerId="ADAL" clId="{C94ADD5C-DBE4-4FE5-B109-DED94381EA1F}" dt="2024-02-14T15:05:53.597" v="22830" actId="21"/>
          <ac:picMkLst>
            <pc:docMk/>
            <pc:sldMk cId="1668889819" sldId="261"/>
            <ac:picMk id="9" creationId="{8763AA8A-F63B-5136-D75C-2DC5B2765AEA}"/>
          </ac:picMkLst>
        </pc:picChg>
        <pc:picChg chg="add del mod modCrop">
          <ac:chgData name="Boyd, Abigail (CTR) - REE-ARS" userId="1974ba14-f7bb-4300-8165-cb680f7c330e" providerId="ADAL" clId="{C94ADD5C-DBE4-4FE5-B109-DED94381EA1F}" dt="2024-02-14T15:05:53.597" v="22830" actId="21"/>
          <ac:picMkLst>
            <pc:docMk/>
            <pc:sldMk cId="1668889819" sldId="261"/>
            <ac:picMk id="11" creationId="{C4940CBB-C94D-6560-3879-DDF8146A7EB2}"/>
          </ac:picMkLst>
        </pc:picChg>
        <pc:picChg chg="add del mod modCrop">
          <ac:chgData name="Boyd, Abigail (CTR) - REE-ARS" userId="1974ba14-f7bb-4300-8165-cb680f7c330e" providerId="ADAL" clId="{C94ADD5C-DBE4-4FE5-B109-DED94381EA1F}" dt="2024-02-14T15:05:53.597" v="22830" actId="21"/>
          <ac:picMkLst>
            <pc:docMk/>
            <pc:sldMk cId="1668889819" sldId="261"/>
            <ac:picMk id="13" creationId="{D28763DF-AFAB-7F6A-FBE5-2F95296C884E}"/>
          </ac:picMkLst>
        </pc:picChg>
      </pc:sldChg>
      <pc:sldChg chg="addSp delSp modSp mod ord modShow modNotesTx">
        <pc:chgData name="Boyd, Abigail (CTR) - REE-ARS" userId="1974ba14-f7bb-4300-8165-cb680f7c330e" providerId="ADAL" clId="{C94ADD5C-DBE4-4FE5-B109-DED94381EA1F}" dt="2024-02-16T04:21:26.014" v="24481" actId="20577"/>
        <pc:sldMkLst>
          <pc:docMk/>
          <pc:sldMk cId="3745003942" sldId="262"/>
        </pc:sldMkLst>
        <pc:spChg chg="add mod">
          <ac:chgData name="Boyd, Abigail (CTR) - REE-ARS" userId="1974ba14-f7bb-4300-8165-cb680f7c330e" providerId="ADAL" clId="{C94ADD5C-DBE4-4FE5-B109-DED94381EA1F}" dt="2024-01-23T21:14:11.177" v="1471"/>
          <ac:spMkLst>
            <pc:docMk/>
            <pc:sldMk cId="3745003942" sldId="262"/>
            <ac:spMk id="3" creationId="{BEAA7E0C-4540-8196-93A5-75B23B80A5D9}"/>
          </ac:spMkLst>
        </pc:spChg>
        <pc:spChg chg="add mod">
          <ac:chgData name="Boyd, Abigail (CTR) - REE-ARS" userId="1974ba14-f7bb-4300-8165-cb680f7c330e" providerId="ADAL" clId="{C94ADD5C-DBE4-4FE5-B109-DED94381EA1F}" dt="2024-01-23T21:14:11.177" v="1471"/>
          <ac:spMkLst>
            <pc:docMk/>
            <pc:sldMk cId="3745003942" sldId="262"/>
            <ac:spMk id="4" creationId="{D6002973-F2FB-FD47-BAFA-C90F3C7B6167}"/>
          </ac:spMkLst>
        </pc:spChg>
        <pc:spChg chg="add del mod">
          <ac:chgData name="Boyd, Abigail (CTR) - REE-ARS" userId="1974ba14-f7bb-4300-8165-cb680f7c330e" providerId="ADAL" clId="{C94ADD5C-DBE4-4FE5-B109-DED94381EA1F}" dt="2024-01-23T21:15:12.946" v="1479" actId="478"/>
          <ac:spMkLst>
            <pc:docMk/>
            <pc:sldMk cId="3745003942" sldId="262"/>
            <ac:spMk id="6" creationId="{BD6AC3F3-D83A-6C89-6249-D9BE37B207A4}"/>
          </ac:spMkLst>
        </pc:spChg>
        <pc:spChg chg="add del mod">
          <ac:chgData name="Boyd, Abigail (CTR) - REE-ARS" userId="1974ba14-f7bb-4300-8165-cb680f7c330e" providerId="ADAL" clId="{C94ADD5C-DBE4-4FE5-B109-DED94381EA1F}" dt="2024-01-23T21:14:56.603" v="1476" actId="478"/>
          <ac:spMkLst>
            <pc:docMk/>
            <pc:sldMk cId="3745003942" sldId="262"/>
            <ac:spMk id="7" creationId="{828CC6C9-8F79-27C5-F8F8-8E3976868AF1}"/>
          </ac:spMkLst>
        </pc:spChg>
        <pc:graphicFrameChg chg="add mod">
          <ac:chgData name="Boyd, Abigail (CTR) - REE-ARS" userId="1974ba14-f7bb-4300-8165-cb680f7c330e" providerId="ADAL" clId="{C94ADD5C-DBE4-4FE5-B109-DED94381EA1F}" dt="2024-01-23T21:14:02.329" v="1470"/>
          <ac:graphicFrameMkLst>
            <pc:docMk/>
            <pc:sldMk cId="3745003942" sldId="262"/>
            <ac:graphicFrameMk id="2" creationId="{64502B00-57D3-D2F1-235B-D5547B453A52}"/>
          </ac:graphicFrameMkLst>
        </pc:graphicFrameChg>
        <pc:graphicFrameChg chg="add mod modGraphic">
          <ac:chgData name="Boyd, Abigail (CTR) - REE-ARS" userId="1974ba14-f7bb-4300-8165-cb680f7c330e" providerId="ADAL" clId="{C94ADD5C-DBE4-4FE5-B109-DED94381EA1F}" dt="2024-02-09T15:24:03.324" v="12398" actId="14734"/>
          <ac:graphicFrameMkLst>
            <pc:docMk/>
            <pc:sldMk cId="3745003942" sldId="262"/>
            <ac:graphicFrameMk id="5" creationId="{19F80A89-7B8F-6932-95FF-0472D19262D3}"/>
          </ac:graphicFrameMkLst>
        </pc:graphicFrameChg>
        <pc:picChg chg="add del mod">
          <ac:chgData name="Boyd, Abigail (CTR) - REE-ARS" userId="1974ba14-f7bb-4300-8165-cb680f7c330e" providerId="ADAL" clId="{C94ADD5C-DBE4-4FE5-B109-DED94381EA1F}" dt="2024-01-24T20:33:39.360" v="4754" actId="478"/>
          <ac:picMkLst>
            <pc:docMk/>
            <pc:sldMk cId="3745003942" sldId="262"/>
            <ac:picMk id="9" creationId="{BCF411AF-29FF-08C7-2B52-AC01C348B1AE}"/>
          </ac:picMkLst>
        </pc:picChg>
      </pc:sldChg>
      <pc:sldChg chg="addSp delSp modSp mod setBg modClrScheme delDesignElem chgLayout modNotesTx">
        <pc:chgData name="Boyd, Abigail (CTR) - REE-ARS" userId="1974ba14-f7bb-4300-8165-cb680f7c330e" providerId="ADAL" clId="{C94ADD5C-DBE4-4FE5-B109-DED94381EA1F}" dt="2024-02-13T20:24:25.793" v="20795" actId="20577"/>
        <pc:sldMkLst>
          <pc:docMk/>
          <pc:sldMk cId="2213111310" sldId="263"/>
        </pc:sldMkLst>
        <pc:spChg chg="add mod ord">
          <ac:chgData name="Boyd, Abigail (CTR) - REE-ARS" userId="1974ba14-f7bb-4300-8165-cb680f7c330e" providerId="ADAL" clId="{C94ADD5C-DBE4-4FE5-B109-DED94381EA1F}" dt="2024-01-24T20:17:37.739" v="4595" actId="20577"/>
          <ac:spMkLst>
            <pc:docMk/>
            <pc:sldMk cId="2213111310" sldId="263"/>
            <ac:spMk id="2" creationId="{7C41962F-2DD8-815F-A4A0-A2F45DDF9589}"/>
          </ac:spMkLst>
        </pc:spChg>
        <pc:spChg chg="add del mod">
          <ac:chgData name="Boyd, Abigail (CTR) - REE-ARS" userId="1974ba14-f7bb-4300-8165-cb680f7c330e" providerId="ADAL" clId="{C94ADD5C-DBE4-4FE5-B109-DED94381EA1F}" dt="2024-01-24T17:09:19.756" v="3449" actId="478"/>
          <ac:spMkLst>
            <pc:docMk/>
            <pc:sldMk cId="2213111310" sldId="263"/>
            <ac:spMk id="3" creationId="{EB390413-CA0E-E6A5-37D4-B29477B5EE8B}"/>
          </ac:spMkLst>
        </pc:spChg>
        <pc:spChg chg="add del mod ord">
          <ac:chgData name="Boyd, Abigail (CTR) - REE-ARS" userId="1974ba14-f7bb-4300-8165-cb680f7c330e" providerId="ADAL" clId="{C94ADD5C-DBE4-4FE5-B109-DED94381EA1F}" dt="2024-01-24T18:15:55.903" v="4158" actId="26606"/>
          <ac:spMkLst>
            <pc:docMk/>
            <pc:sldMk cId="2213111310" sldId="263"/>
            <ac:spMk id="4" creationId="{F60267D6-BAA6-54E2-612B-B5AF4DA452AD}"/>
          </ac:spMkLst>
        </pc:spChg>
        <pc:spChg chg="add del mod">
          <ac:chgData name="Boyd, Abigail (CTR) - REE-ARS" userId="1974ba14-f7bb-4300-8165-cb680f7c330e" providerId="ADAL" clId="{C94ADD5C-DBE4-4FE5-B109-DED94381EA1F}" dt="2024-01-24T20:15:26.500" v="4581" actId="478"/>
          <ac:spMkLst>
            <pc:docMk/>
            <pc:sldMk cId="2213111310" sldId="263"/>
            <ac:spMk id="8" creationId="{2196AAE8-341F-33EF-BF30-A5FA8EB65363}"/>
          </ac:spMkLst>
        </pc:spChg>
        <pc:spChg chg="add del">
          <ac:chgData name="Boyd, Abigail (CTR) - REE-ARS" userId="1974ba14-f7bb-4300-8165-cb680f7c330e" providerId="ADAL" clId="{C94ADD5C-DBE4-4FE5-B109-DED94381EA1F}" dt="2024-01-24T18:23:58.360" v="4267" actId="26606"/>
          <ac:spMkLst>
            <pc:docMk/>
            <pc:sldMk cId="2213111310" sldId="263"/>
            <ac:spMk id="12" creationId="{6C4028FD-8BAA-4A19-BFDE-594D991B7552}"/>
          </ac:spMkLst>
        </pc:spChg>
        <pc:spChg chg="add del">
          <ac:chgData name="Boyd, Abigail (CTR) - REE-ARS" userId="1974ba14-f7bb-4300-8165-cb680f7c330e" providerId="ADAL" clId="{C94ADD5C-DBE4-4FE5-B109-DED94381EA1F}" dt="2024-01-24T20:16:52.921" v="4592" actId="26606"/>
          <ac:spMkLst>
            <pc:docMk/>
            <pc:sldMk cId="2213111310" sldId="263"/>
            <ac:spMk id="17" creationId="{6C4028FD-8BAA-4A19-BFDE-594D991B7552}"/>
          </ac:spMkLst>
        </pc:spChg>
        <pc:spChg chg="add del">
          <ac:chgData name="Boyd, Abigail (CTR) - REE-ARS" userId="1974ba14-f7bb-4300-8165-cb680f7c330e" providerId="ADAL" clId="{C94ADD5C-DBE4-4FE5-B109-DED94381EA1F}" dt="2024-01-24T20:17:05.219" v="4593" actId="26606"/>
          <ac:spMkLst>
            <pc:docMk/>
            <pc:sldMk cId="2213111310" sldId="263"/>
            <ac:spMk id="19" creationId="{2659FDB4-FCBE-4A89-B46D-43D4FA54464D}"/>
          </ac:spMkLst>
        </pc:spChg>
        <pc:spChg chg="add del">
          <ac:chgData name="Boyd, Abigail (CTR) - REE-ARS" userId="1974ba14-f7bb-4300-8165-cb680f7c330e" providerId="ADAL" clId="{C94ADD5C-DBE4-4FE5-B109-DED94381EA1F}" dt="2024-01-24T20:16:03.624" v="4590" actId="26606"/>
          <ac:spMkLst>
            <pc:docMk/>
            <pc:sldMk cId="2213111310" sldId="263"/>
            <ac:spMk id="22" creationId="{2659FDB4-FCBE-4A89-B46D-43D4FA54464D}"/>
          </ac:spMkLst>
        </pc:spChg>
        <pc:spChg chg="add del">
          <ac:chgData name="Boyd, Abigail (CTR) - REE-ARS" userId="1974ba14-f7bb-4300-8165-cb680f7c330e" providerId="ADAL" clId="{C94ADD5C-DBE4-4FE5-B109-DED94381EA1F}" dt="2024-01-24T20:17:05.219" v="4593" actId="26606"/>
          <ac:spMkLst>
            <pc:docMk/>
            <pc:sldMk cId="2213111310" sldId="263"/>
            <ac:spMk id="26" creationId="{58BDB0EE-D238-415B-9ED8-62AA6AB2AAD1}"/>
          </ac:spMkLst>
        </pc:spChg>
        <pc:spChg chg="add del">
          <ac:chgData name="Boyd, Abigail (CTR) - REE-ARS" userId="1974ba14-f7bb-4300-8165-cb680f7c330e" providerId="ADAL" clId="{C94ADD5C-DBE4-4FE5-B109-DED94381EA1F}" dt="2024-01-24T20:17:05.219" v="4593" actId="26606"/>
          <ac:spMkLst>
            <pc:docMk/>
            <pc:sldMk cId="2213111310" sldId="263"/>
            <ac:spMk id="28" creationId="{C5B55FC3-961D-4325-82F1-DE92B0D04E03}"/>
          </ac:spMkLst>
        </pc:spChg>
        <pc:spChg chg="add del">
          <ac:chgData name="Boyd, Abigail (CTR) - REE-ARS" userId="1974ba14-f7bb-4300-8165-cb680f7c330e" providerId="ADAL" clId="{C94ADD5C-DBE4-4FE5-B109-DED94381EA1F}" dt="2024-01-24T20:17:05.219" v="4593" actId="26606"/>
          <ac:spMkLst>
            <pc:docMk/>
            <pc:sldMk cId="2213111310" sldId="263"/>
            <ac:spMk id="30" creationId="{4C8AB332-D09E-4F28-943C-DABDD4716A3C}"/>
          </ac:spMkLst>
        </pc:spChg>
        <pc:spChg chg="add del">
          <ac:chgData name="Boyd, Abigail (CTR) - REE-ARS" userId="1974ba14-f7bb-4300-8165-cb680f7c330e" providerId="ADAL" clId="{C94ADD5C-DBE4-4FE5-B109-DED94381EA1F}" dt="2024-01-25T21:51:45.892" v="9744"/>
          <ac:spMkLst>
            <pc:docMk/>
            <pc:sldMk cId="2213111310" sldId="263"/>
            <ac:spMk id="35" creationId="{5628E5CB-913B-4378-97CE-18C9F6410C53}"/>
          </ac:spMkLst>
        </pc:spChg>
        <pc:graphicFrameChg chg="add del mod">
          <ac:chgData name="Boyd, Abigail (CTR) - REE-ARS" userId="1974ba14-f7bb-4300-8165-cb680f7c330e" providerId="ADAL" clId="{C94ADD5C-DBE4-4FE5-B109-DED94381EA1F}" dt="2024-01-24T18:15:39.695" v="4157" actId="26606"/>
          <ac:graphicFrameMkLst>
            <pc:docMk/>
            <pc:sldMk cId="2213111310" sldId="263"/>
            <ac:graphicFrameMk id="6" creationId="{F498E2A3-EFA4-08E5-7D23-6E10D735EDD8}"/>
          </ac:graphicFrameMkLst>
        </pc:graphicFrameChg>
        <pc:graphicFrameChg chg="add del mod modGraphic">
          <ac:chgData name="Boyd, Abigail (CTR) - REE-ARS" userId="1974ba14-f7bb-4300-8165-cb680f7c330e" providerId="ADAL" clId="{C94ADD5C-DBE4-4FE5-B109-DED94381EA1F}" dt="2024-02-13T20:12:44.745" v="20249" actId="12269"/>
          <ac:graphicFrameMkLst>
            <pc:docMk/>
            <pc:sldMk cId="2213111310" sldId="263"/>
            <ac:graphicFrameMk id="7" creationId="{8FEBA3CC-CD15-381F-58B0-86634319D655}"/>
          </ac:graphicFrameMkLst>
        </pc:graphicFrameChg>
        <pc:cxnChg chg="add del">
          <ac:chgData name="Boyd, Abigail (CTR) - REE-ARS" userId="1974ba14-f7bb-4300-8165-cb680f7c330e" providerId="ADAL" clId="{C94ADD5C-DBE4-4FE5-B109-DED94381EA1F}" dt="2024-01-24T20:17:05.219" v="4593" actId="26606"/>
          <ac:cxnSpMkLst>
            <pc:docMk/>
            <pc:sldMk cId="2213111310" sldId="263"/>
            <ac:cxnSpMk id="20" creationId="{C8F51B3F-8331-4E4A-AE96-D47B1006EEAD}"/>
          </ac:cxnSpMkLst>
        </pc:cxnChg>
        <pc:cxnChg chg="add del">
          <ac:chgData name="Boyd, Abigail (CTR) - REE-ARS" userId="1974ba14-f7bb-4300-8165-cb680f7c330e" providerId="ADAL" clId="{C94ADD5C-DBE4-4FE5-B109-DED94381EA1F}" dt="2024-01-24T20:16:03.624" v="4590" actId="26606"/>
          <ac:cxnSpMkLst>
            <pc:docMk/>
            <pc:sldMk cId="2213111310" sldId="263"/>
            <ac:cxnSpMk id="24" creationId="{C8F51B3F-8331-4E4A-AE96-D47B1006EEAD}"/>
          </ac:cxnSpMkLst>
        </pc:cxnChg>
      </pc:sldChg>
      <pc:sldChg chg="addSp delSp modSp new mod setBg modClrScheme addAnim modAnim delDesignElem chgLayout modNotesTx">
        <pc:chgData name="Boyd, Abigail (CTR) - REE-ARS" userId="1974ba14-f7bb-4300-8165-cb680f7c330e" providerId="ADAL" clId="{C94ADD5C-DBE4-4FE5-B109-DED94381EA1F}" dt="2024-02-16T04:20:28.035" v="24427" actId="20577"/>
        <pc:sldMkLst>
          <pc:docMk/>
          <pc:sldMk cId="3973659912" sldId="264"/>
        </pc:sldMkLst>
        <pc:spChg chg="add mod">
          <ac:chgData name="Boyd, Abigail (CTR) - REE-ARS" userId="1974ba14-f7bb-4300-8165-cb680f7c330e" providerId="ADAL" clId="{C94ADD5C-DBE4-4FE5-B109-DED94381EA1F}" dt="2024-02-13T23:56:24.748" v="22358" actId="20577"/>
          <ac:spMkLst>
            <pc:docMk/>
            <pc:sldMk cId="3973659912" sldId="264"/>
            <ac:spMk id="2" creationId="{53F8D997-7917-465E-AFFE-328DACC2AC79}"/>
          </ac:spMkLst>
        </pc:spChg>
        <pc:spChg chg="add del mod">
          <ac:chgData name="Boyd, Abigail (CTR) - REE-ARS" userId="1974ba14-f7bb-4300-8165-cb680f7c330e" providerId="ADAL" clId="{C94ADD5C-DBE4-4FE5-B109-DED94381EA1F}" dt="2024-01-24T16:07:33.810" v="1640" actId="26606"/>
          <ac:spMkLst>
            <pc:docMk/>
            <pc:sldMk cId="3973659912" sldId="264"/>
            <ac:spMk id="3" creationId="{06C21F65-24E1-84ED-B7ED-BF729AC800C0}"/>
          </ac:spMkLst>
        </pc:spChg>
        <pc:spChg chg="add del">
          <ac:chgData name="Boyd, Abigail (CTR) - REE-ARS" userId="1974ba14-f7bb-4300-8165-cb680f7c330e" providerId="ADAL" clId="{C94ADD5C-DBE4-4FE5-B109-DED94381EA1F}" dt="2024-01-25T21:52:22.746" v="9756"/>
          <ac:spMkLst>
            <pc:docMk/>
            <pc:sldMk cId="3973659912" sldId="264"/>
            <ac:spMk id="7" creationId="{943CAA20-3569-4189-9E48-239A229A86CA}"/>
          </ac:spMkLst>
        </pc:spChg>
        <pc:spChg chg="add del">
          <ac:chgData name="Boyd, Abigail (CTR) - REE-ARS" userId="1974ba14-f7bb-4300-8165-cb680f7c330e" providerId="ADAL" clId="{C94ADD5C-DBE4-4FE5-B109-DED94381EA1F}" dt="2024-01-24T16:07:01.619" v="1635" actId="26606"/>
          <ac:spMkLst>
            <pc:docMk/>
            <pc:sldMk cId="3973659912" sldId="264"/>
            <ac:spMk id="8" creationId="{100EDD19-6802-4EC3-95CE-CFFAB042CFD6}"/>
          </ac:spMkLst>
        </pc:spChg>
        <pc:spChg chg="add del">
          <ac:chgData name="Boyd, Abigail (CTR) - REE-ARS" userId="1974ba14-f7bb-4300-8165-cb680f7c330e" providerId="ADAL" clId="{C94ADD5C-DBE4-4FE5-B109-DED94381EA1F}" dt="2024-01-25T21:52:22.746" v="9756"/>
          <ac:spMkLst>
            <pc:docMk/>
            <pc:sldMk cId="3973659912" sldId="264"/>
            <ac:spMk id="9" creationId="{DA542B6D-E775-4832-91DC-2D20F857813A}"/>
          </ac:spMkLst>
        </pc:spChg>
        <pc:spChg chg="add del">
          <ac:chgData name="Boyd, Abigail (CTR) - REE-ARS" userId="1974ba14-f7bb-4300-8165-cb680f7c330e" providerId="ADAL" clId="{C94ADD5C-DBE4-4FE5-B109-DED94381EA1F}" dt="2024-01-24T16:07:01.619" v="1635" actId="26606"/>
          <ac:spMkLst>
            <pc:docMk/>
            <pc:sldMk cId="3973659912" sldId="264"/>
            <ac:spMk id="10" creationId="{DB17E863-922E-4C26-BD64-E8FD41D28661}"/>
          </ac:spMkLst>
        </pc:spChg>
        <pc:spChg chg="add del">
          <ac:chgData name="Boyd, Abigail (CTR) - REE-ARS" userId="1974ba14-f7bb-4300-8165-cb680f7c330e" providerId="ADAL" clId="{C94ADD5C-DBE4-4FE5-B109-DED94381EA1F}" dt="2024-01-24T16:07:33.810" v="1640" actId="26606"/>
          <ac:spMkLst>
            <pc:docMk/>
            <pc:sldMk cId="3973659912" sldId="264"/>
            <ac:spMk id="12" creationId="{777A147A-9ED8-46B4-8660-1B3C2AA880B5}"/>
          </ac:spMkLst>
        </pc:spChg>
        <pc:spChg chg="add del">
          <ac:chgData name="Boyd, Abigail (CTR) - REE-ARS" userId="1974ba14-f7bb-4300-8165-cb680f7c330e" providerId="ADAL" clId="{C94ADD5C-DBE4-4FE5-B109-DED94381EA1F}" dt="2024-01-24T16:07:33.810" v="1640" actId="26606"/>
          <ac:spMkLst>
            <pc:docMk/>
            <pc:sldMk cId="3973659912" sldId="264"/>
            <ac:spMk id="13" creationId="{5D6C15A0-C087-4593-8414-2B4EC1CDC3DE}"/>
          </ac:spMkLst>
        </pc:spChg>
        <pc:spChg chg="add del">
          <ac:chgData name="Boyd, Abigail (CTR) - REE-ARS" userId="1974ba14-f7bb-4300-8165-cb680f7c330e" providerId="ADAL" clId="{C94ADD5C-DBE4-4FE5-B109-DED94381EA1F}" dt="2024-01-25T21:50:01.059" v="9736" actId="26606"/>
          <ac:spMkLst>
            <pc:docMk/>
            <pc:sldMk cId="3973659912" sldId="264"/>
            <ac:spMk id="18" creationId="{943CAA20-3569-4189-9E48-239A229A86CA}"/>
          </ac:spMkLst>
        </pc:spChg>
        <pc:spChg chg="add del">
          <ac:chgData name="Boyd, Abigail (CTR) - REE-ARS" userId="1974ba14-f7bb-4300-8165-cb680f7c330e" providerId="ADAL" clId="{C94ADD5C-DBE4-4FE5-B109-DED94381EA1F}" dt="2024-01-25T21:50:01.059" v="9736" actId="26606"/>
          <ac:spMkLst>
            <pc:docMk/>
            <pc:sldMk cId="3973659912" sldId="264"/>
            <ac:spMk id="20" creationId="{DA542B6D-E775-4832-91DC-2D20F857813A}"/>
          </ac:spMkLst>
        </pc:spChg>
        <pc:spChg chg="add del">
          <ac:chgData name="Boyd, Abigail (CTR) - REE-ARS" userId="1974ba14-f7bb-4300-8165-cb680f7c330e" providerId="ADAL" clId="{C94ADD5C-DBE4-4FE5-B109-DED94381EA1F}" dt="2024-01-25T21:49:50.480" v="9733" actId="26606"/>
          <ac:spMkLst>
            <pc:docMk/>
            <pc:sldMk cId="3973659912" sldId="264"/>
            <ac:spMk id="25" creationId="{7567FE05-68FA-E201-CD73-B2E7C1C2A549}"/>
          </ac:spMkLst>
        </pc:spChg>
        <pc:spChg chg="add del">
          <ac:chgData name="Boyd, Abigail (CTR) - REE-ARS" userId="1974ba14-f7bb-4300-8165-cb680f7c330e" providerId="ADAL" clId="{C94ADD5C-DBE4-4FE5-B109-DED94381EA1F}" dt="2024-01-25T21:50:01.059" v="9735" actId="26606"/>
          <ac:spMkLst>
            <pc:docMk/>
            <pc:sldMk cId="3973659912" sldId="264"/>
            <ac:spMk id="29" creationId="{7567FE05-68FA-E201-CD73-B2E7C1C2A549}"/>
          </ac:spMkLst>
        </pc:spChg>
        <pc:spChg chg="add del">
          <ac:chgData name="Boyd, Abigail (CTR) - REE-ARS" userId="1974ba14-f7bb-4300-8165-cb680f7c330e" providerId="ADAL" clId="{C94ADD5C-DBE4-4FE5-B109-DED94381EA1F}" dt="2024-01-25T21:51:45.892" v="9744"/>
          <ac:spMkLst>
            <pc:docMk/>
            <pc:sldMk cId="3973659912" sldId="264"/>
            <ac:spMk id="32" creationId="{943CAA20-3569-4189-9E48-239A229A86CA}"/>
          </ac:spMkLst>
        </pc:spChg>
        <pc:spChg chg="add del">
          <ac:chgData name="Boyd, Abigail (CTR) - REE-ARS" userId="1974ba14-f7bb-4300-8165-cb680f7c330e" providerId="ADAL" clId="{C94ADD5C-DBE4-4FE5-B109-DED94381EA1F}" dt="2024-01-25T21:51:45.892" v="9744"/>
          <ac:spMkLst>
            <pc:docMk/>
            <pc:sldMk cId="3973659912" sldId="264"/>
            <ac:spMk id="33" creationId="{DA542B6D-E775-4832-91DC-2D20F857813A}"/>
          </ac:spMkLst>
        </pc:spChg>
        <pc:cxnChg chg="add del">
          <ac:chgData name="Boyd, Abigail (CTR) - REE-ARS" userId="1974ba14-f7bb-4300-8165-cb680f7c330e" providerId="ADAL" clId="{C94ADD5C-DBE4-4FE5-B109-DED94381EA1F}" dt="2024-01-25T21:49:50.480" v="9733" actId="26606"/>
          <ac:cxnSpMkLst>
            <pc:docMk/>
            <pc:sldMk cId="3973659912" sldId="264"/>
            <ac:cxnSpMk id="27" creationId="{FC1417B1-AF39-BE3A-56DB-0C8F0E6A58BA}"/>
          </ac:cxnSpMkLst>
        </pc:cxnChg>
        <pc:cxnChg chg="add del">
          <ac:chgData name="Boyd, Abigail (CTR) - REE-ARS" userId="1974ba14-f7bb-4300-8165-cb680f7c330e" providerId="ADAL" clId="{C94ADD5C-DBE4-4FE5-B109-DED94381EA1F}" dt="2024-01-25T21:50:01.059" v="9735" actId="26606"/>
          <ac:cxnSpMkLst>
            <pc:docMk/>
            <pc:sldMk cId="3973659912" sldId="264"/>
            <ac:cxnSpMk id="30" creationId="{FC1417B1-AF39-BE3A-56DB-0C8F0E6A58BA}"/>
          </ac:cxnSpMkLst>
        </pc:cxnChg>
      </pc:sldChg>
      <pc:sldChg chg="addSp delSp modSp new del mod modShow modNotesTx">
        <pc:chgData name="Boyd, Abigail (CTR) - REE-ARS" userId="1974ba14-f7bb-4300-8165-cb680f7c330e" providerId="ADAL" clId="{C94ADD5C-DBE4-4FE5-B109-DED94381EA1F}" dt="2024-02-09T16:42:52.309" v="13833" actId="47"/>
        <pc:sldMkLst>
          <pc:docMk/>
          <pc:sldMk cId="1756526994" sldId="265"/>
        </pc:sldMkLst>
        <pc:spChg chg="mod">
          <ac:chgData name="Boyd, Abigail (CTR) - REE-ARS" userId="1974ba14-f7bb-4300-8165-cb680f7c330e" providerId="ADAL" clId="{C94ADD5C-DBE4-4FE5-B109-DED94381EA1F}" dt="2024-01-25T21:52:22.746" v="9756"/>
          <ac:spMkLst>
            <pc:docMk/>
            <pc:sldMk cId="1756526994" sldId="265"/>
            <ac:spMk id="2" creationId="{4D59621E-DC3F-A579-C016-9E0C241DFE1A}"/>
          </ac:spMkLst>
        </pc:spChg>
        <pc:spChg chg="add del mod">
          <ac:chgData name="Boyd, Abigail (CTR) - REE-ARS" userId="1974ba14-f7bb-4300-8165-cb680f7c330e" providerId="ADAL" clId="{C94ADD5C-DBE4-4FE5-B109-DED94381EA1F}" dt="2024-01-25T14:38:16.824" v="5703" actId="1032"/>
          <ac:spMkLst>
            <pc:docMk/>
            <pc:sldMk cId="1756526994" sldId="265"/>
            <ac:spMk id="3" creationId="{02F10E83-0AAC-B07B-B18D-A943D9EF4BC4}"/>
          </ac:spMkLst>
        </pc:spChg>
        <pc:spChg chg="mod">
          <ac:chgData name="Boyd, Abigail (CTR) - REE-ARS" userId="1974ba14-f7bb-4300-8165-cb680f7c330e" providerId="ADAL" clId="{C94ADD5C-DBE4-4FE5-B109-DED94381EA1F}" dt="2024-01-25T14:54:47.171" v="6344" actId="14100"/>
          <ac:spMkLst>
            <pc:docMk/>
            <pc:sldMk cId="1756526994" sldId="265"/>
            <ac:spMk id="7" creationId="{D7068A5F-F358-1422-43C8-B69B0468A92A}"/>
          </ac:spMkLst>
        </pc:spChg>
        <pc:spChg chg="mod">
          <ac:chgData name="Boyd, Abigail (CTR) - REE-ARS" userId="1974ba14-f7bb-4300-8165-cb680f7c330e" providerId="ADAL" clId="{C94ADD5C-DBE4-4FE5-B109-DED94381EA1F}" dt="2024-01-25T14:55:44.833" v="6379" actId="113"/>
          <ac:spMkLst>
            <pc:docMk/>
            <pc:sldMk cId="1756526994" sldId="265"/>
            <ac:spMk id="8" creationId="{03DA8884-3DA8-2ED0-1369-A47AE921D975}"/>
          </ac:spMkLst>
        </pc:spChg>
        <pc:spChg chg="mod">
          <ac:chgData name="Boyd, Abigail (CTR) - REE-ARS" userId="1974ba14-f7bb-4300-8165-cb680f7c330e" providerId="ADAL" clId="{C94ADD5C-DBE4-4FE5-B109-DED94381EA1F}" dt="2024-01-25T14:49:13.683" v="6268" actId="339"/>
          <ac:spMkLst>
            <pc:docMk/>
            <pc:sldMk cId="1756526994" sldId="265"/>
            <ac:spMk id="9" creationId="{A0DEE783-BC5C-7C16-A662-D6E4782B38ED}"/>
          </ac:spMkLst>
        </pc:spChg>
        <pc:spChg chg="mod">
          <ac:chgData name="Boyd, Abigail (CTR) - REE-ARS" userId="1974ba14-f7bb-4300-8165-cb680f7c330e" providerId="ADAL" clId="{C94ADD5C-DBE4-4FE5-B109-DED94381EA1F}" dt="2024-01-25T14:55:01.309" v="6348" actId="20577"/>
          <ac:spMkLst>
            <pc:docMk/>
            <pc:sldMk cId="1756526994" sldId="265"/>
            <ac:spMk id="10" creationId="{BA067782-EE3D-F5CF-6452-006BDA69A75D}"/>
          </ac:spMkLst>
        </pc:spChg>
        <pc:grpChg chg="mod">
          <ac:chgData name="Boyd, Abigail (CTR) - REE-ARS" userId="1974ba14-f7bb-4300-8165-cb680f7c330e" providerId="ADAL" clId="{C94ADD5C-DBE4-4FE5-B109-DED94381EA1F}" dt="2024-01-26T19:38:58.664" v="10006" actId="339"/>
          <ac:grpSpMkLst>
            <pc:docMk/>
            <pc:sldMk cId="1756526994" sldId="265"/>
            <ac:grpSpMk id="6" creationId="{6C859896-59DD-9678-C362-EBF253648468}"/>
          </ac:grpSpMkLst>
        </pc:grpChg>
        <pc:graphicFrameChg chg="add del mod modGraphic">
          <ac:chgData name="Boyd, Abigail (CTR) - REE-ARS" userId="1974ba14-f7bb-4300-8165-cb680f7c330e" providerId="ADAL" clId="{C94ADD5C-DBE4-4FE5-B109-DED94381EA1F}" dt="2024-01-25T14:37:49.761" v="5702" actId="1032"/>
          <ac:graphicFrameMkLst>
            <pc:docMk/>
            <pc:sldMk cId="1756526994" sldId="265"/>
            <ac:graphicFrameMk id="4" creationId="{121F424E-1ED5-363C-3F5A-CE44CBC8FDA4}"/>
          </ac:graphicFrameMkLst>
        </pc:graphicFrameChg>
        <pc:graphicFrameChg chg="add del mod modGraphic">
          <ac:chgData name="Boyd, Abigail (CTR) - REE-ARS" userId="1974ba14-f7bb-4300-8165-cb680f7c330e" providerId="ADAL" clId="{C94ADD5C-DBE4-4FE5-B109-DED94381EA1F}" dt="2024-01-25T14:48:14.110" v="6264" actId="18245"/>
          <ac:graphicFrameMkLst>
            <pc:docMk/>
            <pc:sldMk cId="1756526994" sldId="265"/>
            <ac:graphicFrameMk id="5" creationId="{8127CE05-8BB4-824C-87B2-8071DD9345D4}"/>
          </ac:graphicFrameMkLst>
        </pc:graphicFrameChg>
      </pc:sldChg>
      <pc:sldChg chg="addSp delSp modSp new del mod delAnim modAnim modShow modNotesTx">
        <pc:chgData name="Boyd, Abigail (CTR) - REE-ARS" userId="1974ba14-f7bb-4300-8165-cb680f7c330e" providerId="ADAL" clId="{C94ADD5C-DBE4-4FE5-B109-DED94381EA1F}" dt="2024-02-09T15:33:40.076" v="12400" actId="47"/>
        <pc:sldMkLst>
          <pc:docMk/>
          <pc:sldMk cId="3651568939" sldId="266"/>
        </pc:sldMkLst>
        <pc:spChg chg="mod">
          <ac:chgData name="Boyd, Abigail (CTR) - REE-ARS" userId="1974ba14-f7bb-4300-8165-cb680f7c330e" providerId="ADAL" clId="{C94ADD5C-DBE4-4FE5-B109-DED94381EA1F}" dt="2024-01-25T21:52:22.746" v="9756"/>
          <ac:spMkLst>
            <pc:docMk/>
            <pc:sldMk cId="3651568939" sldId="266"/>
            <ac:spMk id="2" creationId="{9F65738F-1A25-78B5-7C2E-4C02B0CA0F09}"/>
          </ac:spMkLst>
        </pc:spChg>
        <pc:spChg chg="del mod">
          <ac:chgData name="Boyd, Abigail (CTR) - REE-ARS" userId="1974ba14-f7bb-4300-8165-cb680f7c330e" providerId="ADAL" clId="{C94ADD5C-DBE4-4FE5-B109-DED94381EA1F}" dt="2024-01-26T19:20:34.614" v="9866" actId="478"/>
          <ac:spMkLst>
            <pc:docMk/>
            <pc:sldMk cId="3651568939" sldId="266"/>
            <ac:spMk id="3" creationId="{77932874-E70F-E501-24BF-1256B79DEC42}"/>
          </ac:spMkLst>
        </pc:spChg>
        <pc:spChg chg="add del mod">
          <ac:chgData name="Boyd, Abigail (CTR) - REE-ARS" userId="1974ba14-f7bb-4300-8165-cb680f7c330e" providerId="ADAL" clId="{C94ADD5C-DBE4-4FE5-B109-DED94381EA1F}" dt="2024-01-26T19:20:47.448" v="9867" actId="931"/>
          <ac:spMkLst>
            <pc:docMk/>
            <pc:sldMk cId="3651568939" sldId="266"/>
            <ac:spMk id="5" creationId="{5A1447AC-AF41-7306-6054-0F7876B2AC16}"/>
          </ac:spMkLst>
        </pc:spChg>
        <pc:spChg chg="add mod">
          <ac:chgData name="Boyd, Abigail (CTR) - REE-ARS" userId="1974ba14-f7bb-4300-8165-cb680f7c330e" providerId="ADAL" clId="{C94ADD5C-DBE4-4FE5-B109-DED94381EA1F}" dt="2024-01-26T19:24:32.346" v="9969" actId="20577"/>
          <ac:spMkLst>
            <pc:docMk/>
            <pc:sldMk cId="3651568939" sldId="266"/>
            <ac:spMk id="9" creationId="{E5D28298-2169-DD86-FE30-0CD2DCCB9A6F}"/>
          </ac:spMkLst>
        </pc:spChg>
        <pc:spChg chg="add mod">
          <ac:chgData name="Boyd, Abigail (CTR) - REE-ARS" userId="1974ba14-f7bb-4300-8165-cb680f7c330e" providerId="ADAL" clId="{C94ADD5C-DBE4-4FE5-B109-DED94381EA1F}" dt="2024-01-26T19:26:34.592" v="9989" actId="1076"/>
          <ac:spMkLst>
            <pc:docMk/>
            <pc:sldMk cId="3651568939" sldId="266"/>
            <ac:spMk id="11" creationId="{75F693B8-648A-CCAB-0F03-DB44D4238E92}"/>
          </ac:spMkLst>
        </pc:spChg>
        <pc:spChg chg="add del">
          <ac:chgData name="Boyd, Abigail (CTR) - REE-ARS" userId="1974ba14-f7bb-4300-8165-cb680f7c330e" providerId="ADAL" clId="{C94ADD5C-DBE4-4FE5-B109-DED94381EA1F}" dt="2024-01-26T19:27:13.866" v="9995" actId="478"/>
          <ac:spMkLst>
            <pc:docMk/>
            <pc:sldMk cId="3651568939" sldId="266"/>
            <ac:spMk id="12" creationId="{DC50A0B9-51F8-9379-FB79-579E58EED7CB}"/>
          </ac:spMkLst>
        </pc:spChg>
        <pc:picChg chg="add del mod modCrop">
          <ac:chgData name="Boyd, Abigail (CTR) - REE-ARS" userId="1974ba14-f7bb-4300-8165-cb680f7c330e" providerId="ADAL" clId="{C94ADD5C-DBE4-4FE5-B109-DED94381EA1F}" dt="2024-01-26T19:22:01.508" v="9878" actId="21"/>
          <ac:picMkLst>
            <pc:docMk/>
            <pc:sldMk cId="3651568939" sldId="266"/>
            <ac:picMk id="7" creationId="{0422A9C4-1F3E-47AE-E2BB-183A0BD1F268}"/>
          </ac:picMkLst>
        </pc:picChg>
        <pc:picChg chg="add mod">
          <ac:chgData name="Boyd, Abigail (CTR) - REE-ARS" userId="1974ba14-f7bb-4300-8165-cb680f7c330e" providerId="ADAL" clId="{C94ADD5C-DBE4-4FE5-B109-DED94381EA1F}" dt="2024-01-26T19:26:24.082" v="9988" actId="1076"/>
          <ac:picMkLst>
            <pc:docMk/>
            <pc:sldMk cId="3651568939" sldId="266"/>
            <ac:picMk id="10" creationId="{0422A9C4-1F3E-47AE-E2BB-183A0BD1F268}"/>
          </ac:picMkLst>
        </pc:picChg>
      </pc:sldChg>
      <pc:sldChg chg="addSp delSp modSp new del mod ord modAnim modShow modNotesTx">
        <pc:chgData name="Boyd, Abigail (CTR) - REE-ARS" userId="1974ba14-f7bb-4300-8165-cb680f7c330e" providerId="ADAL" clId="{C94ADD5C-DBE4-4FE5-B109-DED94381EA1F}" dt="2024-02-13T18:59:44.686" v="18846" actId="47"/>
        <pc:sldMkLst>
          <pc:docMk/>
          <pc:sldMk cId="3026965789" sldId="267"/>
        </pc:sldMkLst>
        <pc:spChg chg="mod">
          <ac:chgData name="Boyd, Abigail (CTR) - REE-ARS" userId="1974ba14-f7bb-4300-8165-cb680f7c330e" providerId="ADAL" clId="{C94ADD5C-DBE4-4FE5-B109-DED94381EA1F}" dt="2024-02-09T20:54:03.219" v="14379" actId="20577"/>
          <ac:spMkLst>
            <pc:docMk/>
            <pc:sldMk cId="3026965789" sldId="267"/>
            <ac:spMk id="2" creationId="{C5FC3255-4FC4-1680-19E8-5E91B8BC4124}"/>
          </ac:spMkLst>
        </pc:spChg>
        <pc:spChg chg="add del mod">
          <ac:chgData name="Boyd, Abigail (CTR) - REE-ARS" userId="1974ba14-f7bb-4300-8165-cb680f7c330e" providerId="ADAL" clId="{C94ADD5C-DBE4-4FE5-B109-DED94381EA1F}" dt="2024-02-13T18:59:28.267" v="18841" actId="27636"/>
          <ac:spMkLst>
            <pc:docMk/>
            <pc:sldMk cId="3026965789" sldId="267"/>
            <ac:spMk id="3" creationId="{25E0CEAE-173E-C262-58D7-DCA3C6033421}"/>
          </ac:spMkLst>
        </pc:spChg>
        <pc:picChg chg="add del mod">
          <ac:chgData name="Boyd, Abigail (CTR) - REE-ARS" userId="1974ba14-f7bb-4300-8165-cb680f7c330e" providerId="ADAL" clId="{C94ADD5C-DBE4-4FE5-B109-DED94381EA1F}" dt="2024-02-13T18:59:38.084" v="18844" actId="21"/>
          <ac:picMkLst>
            <pc:docMk/>
            <pc:sldMk cId="3026965789" sldId="267"/>
            <ac:picMk id="5" creationId="{3C1D8C2E-AD3D-A8AC-9682-2D303EFFF1E9}"/>
          </ac:picMkLst>
        </pc:picChg>
        <pc:picChg chg="add mod">
          <ac:chgData name="Boyd, Abigail (CTR) - REE-ARS" userId="1974ba14-f7bb-4300-8165-cb680f7c330e" providerId="ADAL" clId="{C94ADD5C-DBE4-4FE5-B109-DED94381EA1F}" dt="2024-01-25T15:15:23.591" v="6389"/>
          <ac:picMkLst>
            <pc:docMk/>
            <pc:sldMk cId="3026965789" sldId="267"/>
            <ac:picMk id="4098" creationId="{350ED7D1-3D55-4726-183D-91C7B33AF815}"/>
          </ac:picMkLst>
        </pc:picChg>
        <pc:picChg chg="add del mod">
          <ac:chgData name="Boyd, Abigail (CTR) - REE-ARS" userId="1974ba14-f7bb-4300-8165-cb680f7c330e" providerId="ADAL" clId="{C94ADD5C-DBE4-4FE5-B109-DED94381EA1F}" dt="2024-01-25T19:59:11.941" v="9721" actId="478"/>
          <ac:picMkLst>
            <pc:docMk/>
            <pc:sldMk cId="3026965789" sldId="267"/>
            <ac:picMk id="4100" creationId="{ED6F2C12-3F46-10C7-15BF-4513430BB7D0}"/>
          </ac:picMkLst>
        </pc:picChg>
      </pc:sldChg>
      <pc:sldChg chg="addSp delSp modSp new del mod ord modShow modNotesTx">
        <pc:chgData name="Boyd, Abigail (CTR) - REE-ARS" userId="1974ba14-f7bb-4300-8165-cb680f7c330e" providerId="ADAL" clId="{C94ADD5C-DBE4-4FE5-B109-DED94381EA1F}" dt="2024-02-13T19:03:15.130" v="18849" actId="2696"/>
        <pc:sldMkLst>
          <pc:docMk/>
          <pc:sldMk cId="709455898" sldId="268"/>
        </pc:sldMkLst>
        <pc:spChg chg="mod">
          <ac:chgData name="Boyd, Abigail (CTR) - REE-ARS" userId="1974ba14-f7bb-4300-8165-cb680f7c330e" providerId="ADAL" clId="{C94ADD5C-DBE4-4FE5-B109-DED94381EA1F}" dt="2024-02-06T22:10:27.369" v="12316" actId="20577"/>
          <ac:spMkLst>
            <pc:docMk/>
            <pc:sldMk cId="709455898" sldId="268"/>
            <ac:spMk id="2" creationId="{2DA5D7CD-4FEA-2B3C-440D-A9EE1209BD75}"/>
          </ac:spMkLst>
        </pc:spChg>
        <pc:spChg chg="del mod">
          <ac:chgData name="Boyd, Abigail (CTR) - REE-ARS" userId="1974ba14-f7bb-4300-8165-cb680f7c330e" providerId="ADAL" clId="{C94ADD5C-DBE4-4FE5-B109-DED94381EA1F}" dt="2024-01-25T16:11:55.537" v="6764" actId="478"/>
          <ac:spMkLst>
            <pc:docMk/>
            <pc:sldMk cId="709455898" sldId="268"/>
            <ac:spMk id="3" creationId="{1C75526A-5637-482A-4112-5846212B3BC6}"/>
          </ac:spMkLst>
        </pc:spChg>
        <pc:spChg chg="add del mod">
          <ac:chgData name="Boyd, Abigail (CTR) - REE-ARS" userId="1974ba14-f7bb-4300-8165-cb680f7c330e" providerId="ADAL" clId="{C94ADD5C-DBE4-4FE5-B109-DED94381EA1F}" dt="2024-01-26T19:46:00.795" v="10036" actId="478"/>
          <ac:spMkLst>
            <pc:docMk/>
            <pc:sldMk cId="709455898" sldId="268"/>
            <ac:spMk id="3" creationId="{F2276308-E8D4-8676-1B89-67650D0C2A25}"/>
          </ac:spMkLst>
        </pc:spChg>
        <pc:spChg chg="add del">
          <ac:chgData name="Boyd, Abigail (CTR) - REE-ARS" userId="1974ba14-f7bb-4300-8165-cb680f7c330e" providerId="ADAL" clId="{C94ADD5C-DBE4-4FE5-B109-DED94381EA1F}" dt="2024-01-24T20:21:59.234" v="4617" actId="22"/>
          <ac:spMkLst>
            <pc:docMk/>
            <pc:sldMk cId="709455898" sldId="268"/>
            <ac:spMk id="5" creationId="{F8899DF7-B527-0977-193B-C615CF9171F5}"/>
          </ac:spMkLst>
        </pc:spChg>
        <pc:spChg chg="add mod">
          <ac:chgData name="Boyd, Abigail (CTR) - REE-ARS" userId="1974ba14-f7bb-4300-8165-cb680f7c330e" providerId="ADAL" clId="{C94ADD5C-DBE4-4FE5-B109-DED94381EA1F}" dt="2024-02-06T22:08:16.237" v="12270" actId="20577"/>
          <ac:spMkLst>
            <pc:docMk/>
            <pc:sldMk cId="709455898" sldId="268"/>
            <ac:spMk id="10" creationId="{A039AE80-9947-8A44-D9BB-AE8B1081B45B}"/>
          </ac:spMkLst>
        </pc:spChg>
        <pc:spChg chg="add mod">
          <ac:chgData name="Boyd, Abigail (CTR) - REE-ARS" userId="1974ba14-f7bb-4300-8165-cb680f7c330e" providerId="ADAL" clId="{C94ADD5C-DBE4-4FE5-B109-DED94381EA1F}" dt="2024-02-06T22:08:24.518" v="12271" actId="1076"/>
          <ac:spMkLst>
            <pc:docMk/>
            <pc:sldMk cId="709455898" sldId="268"/>
            <ac:spMk id="11" creationId="{31400FB6-BD8C-D06B-E71B-6B01D46DEDF2}"/>
          </ac:spMkLst>
        </pc:spChg>
        <pc:spChg chg="add mod">
          <ac:chgData name="Boyd, Abigail (CTR) - REE-ARS" userId="1974ba14-f7bb-4300-8165-cb680f7c330e" providerId="ADAL" clId="{C94ADD5C-DBE4-4FE5-B109-DED94381EA1F}" dt="2024-02-06T22:09:05.137" v="12296" actId="1076"/>
          <ac:spMkLst>
            <pc:docMk/>
            <pc:sldMk cId="709455898" sldId="268"/>
            <ac:spMk id="14" creationId="{448C37B1-847F-3F67-E439-7088AA6BF09A}"/>
          </ac:spMkLst>
        </pc:spChg>
        <pc:picChg chg="add mod">
          <ac:chgData name="Boyd, Abigail (CTR) - REE-ARS" userId="1974ba14-f7bb-4300-8165-cb680f7c330e" providerId="ADAL" clId="{C94ADD5C-DBE4-4FE5-B109-DED94381EA1F}" dt="2024-02-06T22:09:18.950" v="12298" actId="207"/>
          <ac:picMkLst>
            <pc:docMk/>
            <pc:sldMk cId="709455898" sldId="268"/>
            <ac:picMk id="4" creationId="{1BF59FC9-38FA-82CD-C223-0BFA2D0440A8}"/>
          </ac:picMkLst>
        </pc:picChg>
        <pc:picChg chg="add mod">
          <ac:chgData name="Boyd, Abigail (CTR) - REE-ARS" userId="1974ba14-f7bb-4300-8165-cb680f7c330e" providerId="ADAL" clId="{C94ADD5C-DBE4-4FE5-B109-DED94381EA1F}" dt="2024-02-06T22:09:18.950" v="12298" actId="207"/>
          <ac:picMkLst>
            <pc:docMk/>
            <pc:sldMk cId="709455898" sldId="268"/>
            <ac:picMk id="6" creationId="{A765B4D1-AA97-53F5-3EA9-07DB3431ABDD}"/>
          </ac:picMkLst>
        </pc:picChg>
        <pc:picChg chg="add del mod">
          <ac:chgData name="Boyd, Abigail (CTR) - REE-ARS" userId="1974ba14-f7bb-4300-8165-cb680f7c330e" providerId="ADAL" clId="{C94ADD5C-DBE4-4FE5-B109-DED94381EA1F}" dt="2024-01-25T16:23:34.243" v="6765" actId="478"/>
          <ac:picMkLst>
            <pc:docMk/>
            <pc:sldMk cId="709455898" sldId="268"/>
            <ac:picMk id="7" creationId="{84CECD7B-034E-DD73-312E-6DE8C3C0A7A5}"/>
          </ac:picMkLst>
        </pc:picChg>
        <pc:picChg chg="add del mod">
          <ac:chgData name="Boyd, Abigail (CTR) - REE-ARS" userId="1974ba14-f7bb-4300-8165-cb680f7c330e" providerId="ADAL" clId="{C94ADD5C-DBE4-4FE5-B109-DED94381EA1F}" dt="2024-02-06T22:05:24.618" v="12249" actId="478"/>
          <ac:picMkLst>
            <pc:docMk/>
            <pc:sldMk cId="709455898" sldId="268"/>
            <ac:picMk id="8" creationId="{11749436-8384-9579-C14E-9007F88CE0FE}"/>
          </ac:picMkLst>
        </pc:picChg>
        <pc:picChg chg="add del mod modCrop">
          <ac:chgData name="Boyd, Abigail (CTR) - REE-ARS" userId="1974ba14-f7bb-4300-8165-cb680f7c330e" providerId="ADAL" clId="{C94ADD5C-DBE4-4FE5-B109-DED94381EA1F}" dt="2024-02-06T22:06:30.949" v="12254" actId="478"/>
          <ac:picMkLst>
            <pc:docMk/>
            <pc:sldMk cId="709455898" sldId="268"/>
            <ac:picMk id="9" creationId="{C14C3FAF-CF30-94B9-EE15-BE18C72DAD3E}"/>
          </ac:picMkLst>
        </pc:picChg>
        <pc:picChg chg="add del mod">
          <ac:chgData name="Boyd, Abigail (CTR) - REE-ARS" userId="1974ba14-f7bb-4300-8165-cb680f7c330e" providerId="ADAL" clId="{C94ADD5C-DBE4-4FE5-B109-DED94381EA1F}" dt="2024-01-25T16:28:09.196" v="6880" actId="478"/>
          <ac:picMkLst>
            <pc:docMk/>
            <pc:sldMk cId="709455898" sldId="268"/>
            <ac:picMk id="12" creationId="{88FBE676-06D0-BC4F-E804-386A0EDCB495}"/>
          </ac:picMkLst>
        </pc:picChg>
        <pc:picChg chg="add mod">
          <ac:chgData name="Boyd, Abigail (CTR) - REE-ARS" userId="1974ba14-f7bb-4300-8165-cb680f7c330e" providerId="ADAL" clId="{C94ADD5C-DBE4-4FE5-B109-DED94381EA1F}" dt="2024-02-06T22:09:18.950" v="12298" actId="207"/>
          <ac:picMkLst>
            <pc:docMk/>
            <pc:sldMk cId="709455898" sldId="268"/>
            <ac:picMk id="13" creationId="{F611771B-7389-6059-497E-E1D5BAE7EB9A}"/>
          </ac:picMkLst>
        </pc:picChg>
      </pc:sldChg>
      <pc:sldChg chg="addSp delSp modSp new del mod setBg modShow modNotesTx">
        <pc:chgData name="Boyd, Abigail (CTR) - REE-ARS" userId="1974ba14-f7bb-4300-8165-cb680f7c330e" providerId="ADAL" clId="{C94ADD5C-DBE4-4FE5-B109-DED94381EA1F}" dt="2024-02-13T19:03:23.773" v="18850" actId="2696"/>
        <pc:sldMkLst>
          <pc:docMk/>
          <pc:sldMk cId="3333312816" sldId="269"/>
        </pc:sldMkLst>
        <pc:spChg chg="mod">
          <ac:chgData name="Boyd, Abigail (CTR) - REE-ARS" userId="1974ba14-f7bb-4300-8165-cb680f7c330e" providerId="ADAL" clId="{C94ADD5C-DBE4-4FE5-B109-DED94381EA1F}" dt="2024-01-25T21:52:22.746" v="9756"/>
          <ac:spMkLst>
            <pc:docMk/>
            <pc:sldMk cId="3333312816" sldId="269"/>
            <ac:spMk id="2" creationId="{AB2CA55D-BDB2-D32B-4814-E815CFF3DD6E}"/>
          </ac:spMkLst>
        </pc:spChg>
        <pc:spChg chg="add del mod">
          <ac:chgData name="Boyd, Abigail (CTR) - REE-ARS" userId="1974ba14-f7bb-4300-8165-cb680f7c330e" providerId="ADAL" clId="{C94ADD5C-DBE4-4FE5-B109-DED94381EA1F}" dt="2024-01-25T19:27:00.164" v="8542" actId="26606"/>
          <ac:spMkLst>
            <pc:docMk/>
            <pc:sldMk cId="3333312816" sldId="269"/>
            <ac:spMk id="3" creationId="{62E79669-C387-3489-C80D-C01FF55C21C9}"/>
          </ac:spMkLst>
        </pc:spChg>
        <pc:spChg chg="add del">
          <ac:chgData name="Boyd, Abigail (CTR) - REE-ARS" userId="1974ba14-f7bb-4300-8165-cb680f7c330e" providerId="ADAL" clId="{C94ADD5C-DBE4-4FE5-B109-DED94381EA1F}" dt="2024-01-25T19:26:57.027" v="8539" actId="26606"/>
          <ac:spMkLst>
            <pc:docMk/>
            <pc:sldMk cId="3333312816" sldId="269"/>
            <ac:spMk id="9" creationId="{BACC6370-2D7E-4714-9D71-7542949D7D5D}"/>
          </ac:spMkLst>
        </pc:spChg>
        <pc:spChg chg="add del">
          <ac:chgData name="Boyd, Abigail (CTR) - REE-ARS" userId="1974ba14-f7bb-4300-8165-cb680f7c330e" providerId="ADAL" clId="{C94ADD5C-DBE4-4FE5-B109-DED94381EA1F}" dt="2024-01-25T19:26:57.027" v="8539" actId="26606"/>
          <ac:spMkLst>
            <pc:docMk/>
            <pc:sldMk cId="3333312816" sldId="269"/>
            <ac:spMk id="11" creationId="{F68B3F68-107C-434F-AA38-110D5EA91B85}"/>
          </ac:spMkLst>
        </pc:spChg>
        <pc:spChg chg="add del">
          <ac:chgData name="Boyd, Abigail (CTR) - REE-ARS" userId="1974ba14-f7bb-4300-8165-cb680f7c330e" providerId="ADAL" clId="{C94ADD5C-DBE4-4FE5-B109-DED94381EA1F}" dt="2024-01-25T19:26:57.027" v="8539" actId="26606"/>
          <ac:spMkLst>
            <pc:docMk/>
            <pc:sldMk cId="3333312816" sldId="269"/>
            <ac:spMk id="13" creationId="{AAD0DBB9-1A4B-4391-81D4-CB19F9AB918A}"/>
          </ac:spMkLst>
        </pc:spChg>
        <pc:spChg chg="add del">
          <ac:chgData name="Boyd, Abigail (CTR) - REE-ARS" userId="1974ba14-f7bb-4300-8165-cb680f7c330e" providerId="ADAL" clId="{C94ADD5C-DBE4-4FE5-B109-DED94381EA1F}" dt="2024-01-25T19:26:57.027" v="8539" actId="26606"/>
          <ac:spMkLst>
            <pc:docMk/>
            <pc:sldMk cId="3333312816" sldId="269"/>
            <ac:spMk id="15" creationId="{063BBA22-50EA-4C4D-BE05-F1CE4E63AA56}"/>
          </ac:spMkLst>
        </pc:spChg>
        <pc:graphicFrameChg chg="add del">
          <ac:chgData name="Boyd, Abigail (CTR) - REE-ARS" userId="1974ba14-f7bb-4300-8165-cb680f7c330e" providerId="ADAL" clId="{C94ADD5C-DBE4-4FE5-B109-DED94381EA1F}" dt="2024-01-25T19:26:57.027" v="8539" actId="26606"/>
          <ac:graphicFrameMkLst>
            <pc:docMk/>
            <pc:sldMk cId="3333312816" sldId="269"/>
            <ac:graphicFrameMk id="7" creationId="{80A2E9AC-697C-4484-C8D6-D3DC0A5BA1CC}"/>
          </ac:graphicFrameMkLst>
        </pc:graphicFrameChg>
        <pc:graphicFrameChg chg="add del">
          <ac:chgData name="Boyd, Abigail (CTR) - REE-ARS" userId="1974ba14-f7bb-4300-8165-cb680f7c330e" providerId="ADAL" clId="{C94ADD5C-DBE4-4FE5-B109-DED94381EA1F}" dt="2024-01-25T19:27:00.142" v="8541" actId="26606"/>
          <ac:graphicFrameMkLst>
            <pc:docMk/>
            <pc:sldMk cId="3333312816" sldId="269"/>
            <ac:graphicFrameMk id="17" creationId="{A6F788AD-1923-8D56-2900-C9D4C63DDD66}"/>
          </ac:graphicFrameMkLst>
        </pc:graphicFrameChg>
        <pc:graphicFrameChg chg="add mod modGraphic">
          <ac:chgData name="Boyd, Abigail (CTR) - REE-ARS" userId="1974ba14-f7bb-4300-8165-cb680f7c330e" providerId="ADAL" clId="{C94ADD5C-DBE4-4FE5-B109-DED94381EA1F}" dt="2024-02-09T20:23:00.617" v="14068" actId="20577"/>
          <ac:graphicFrameMkLst>
            <pc:docMk/>
            <pc:sldMk cId="3333312816" sldId="269"/>
            <ac:graphicFrameMk id="19" creationId="{5195BFBE-4157-5A8B-75DB-E415F7E87E87}"/>
          </ac:graphicFrameMkLst>
        </pc:graphicFrameChg>
        <pc:picChg chg="add del mod">
          <ac:chgData name="Boyd, Abigail (CTR) - REE-ARS" userId="1974ba14-f7bb-4300-8165-cb680f7c330e" providerId="ADAL" clId="{C94ADD5C-DBE4-4FE5-B109-DED94381EA1F}" dt="2024-01-25T19:26:13.817" v="8531" actId="1076"/>
          <ac:picMkLst>
            <pc:docMk/>
            <pc:sldMk cId="3333312816" sldId="269"/>
            <ac:picMk id="5" creationId="{8023F2FF-D09D-FB5B-C271-E4EAED39CA1C}"/>
          </ac:picMkLst>
        </pc:picChg>
        <pc:picChg chg="add mod">
          <ac:chgData name="Boyd, Abigail (CTR) - REE-ARS" userId="1974ba14-f7bb-4300-8165-cb680f7c330e" providerId="ADAL" clId="{C94ADD5C-DBE4-4FE5-B109-DED94381EA1F}" dt="2024-01-25T19:26:13.026" v="8530" actId="1076"/>
          <ac:picMkLst>
            <pc:docMk/>
            <pc:sldMk cId="3333312816" sldId="269"/>
            <ac:picMk id="6" creationId="{5FD04042-AB28-D2E1-66D1-993AB63043CE}"/>
          </ac:picMkLst>
        </pc:picChg>
      </pc:sldChg>
      <pc:sldChg chg="addSp delSp modSp new mod ord modAnim modNotesTx">
        <pc:chgData name="Boyd, Abigail (CTR) - REE-ARS" userId="1974ba14-f7bb-4300-8165-cb680f7c330e" providerId="ADAL" clId="{C94ADD5C-DBE4-4FE5-B109-DED94381EA1F}" dt="2024-02-13T21:56:18.739" v="22330"/>
        <pc:sldMkLst>
          <pc:docMk/>
          <pc:sldMk cId="2009433943" sldId="270"/>
        </pc:sldMkLst>
        <pc:spChg chg="mod">
          <ac:chgData name="Boyd, Abigail (CTR) - REE-ARS" userId="1974ba14-f7bb-4300-8165-cb680f7c330e" providerId="ADAL" clId="{C94ADD5C-DBE4-4FE5-B109-DED94381EA1F}" dt="2024-01-25T21:52:22.746" v="9756"/>
          <ac:spMkLst>
            <pc:docMk/>
            <pc:sldMk cId="2009433943" sldId="270"/>
            <ac:spMk id="2" creationId="{625AB994-651C-6984-80BB-D5204A1B8EDA}"/>
          </ac:spMkLst>
        </pc:spChg>
        <pc:spChg chg="add mod">
          <ac:chgData name="Boyd, Abigail (CTR) - REE-ARS" userId="1974ba14-f7bb-4300-8165-cb680f7c330e" providerId="ADAL" clId="{C94ADD5C-DBE4-4FE5-B109-DED94381EA1F}" dt="2024-02-13T21:55:32.663" v="22324" actId="2085"/>
          <ac:spMkLst>
            <pc:docMk/>
            <pc:sldMk cId="2009433943" sldId="270"/>
            <ac:spMk id="3" creationId="{60F73272-AB7D-322E-EC13-2AB18C3288DD}"/>
          </ac:spMkLst>
        </pc:spChg>
        <pc:spChg chg="del mod">
          <ac:chgData name="Boyd, Abigail (CTR) - REE-ARS" userId="1974ba14-f7bb-4300-8165-cb680f7c330e" providerId="ADAL" clId="{C94ADD5C-DBE4-4FE5-B109-DED94381EA1F}" dt="2024-01-25T19:50:40.610" v="9686" actId="26606"/>
          <ac:spMkLst>
            <pc:docMk/>
            <pc:sldMk cId="2009433943" sldId="270"/>
            <ac:spMk id="3" creationId="{DA002274-E800-F079-684C-1582588C30AC}"/>
          </ac:spMkLst>
        </pc:spChg>
        <pc:spChg chg="add del">
          <ac:chgData name="Boyd, Abigail (CTR) - REE-ARS" userId="1974ba14-f7bb-4300-8165-cb680f7c330e" providerId="ADAL" clId="{C94ADD5C-DBE4-4FE5-B109-DED94381EA1F}" dt="2024-02-13T21:49:26.227" v="22290" actId="478"/>
          <ac:spMkLst>
            <pc:docMk/>
            <pc:sldMk cId="2009433943" sldId="270"/>
            <ac:spMk id="4" creationId="{4A4AF7C9-7A65-0810-79C6-0062A00485C8}"/>
          </ac:spMkLst>
        </pc:spChg>
        <pc:spChg chg="add del">
          <ac:chgData name="Boyd, Abigail (CTR) - REE-ARS" userId="1974ba14-f7bb-4300-8165-cb680f7c330e" providerId="ADAL" clId="{C94ADD5C-DBE4-4FE5-B109-DED94381EA1F}" dt="2024-02-13T21:49:45.354" v="22292" actId="478"/>
          <ac:spMkLst>
            <pc:docMk/>
            <pc:sldMk cId="2009433943" sldId="270"/>
            <ac:spMk id="6" creationId="{F11148CE-6C07-0A0C-0270-12D0B62C3CE7}"/>
          </ac:spMkLst>
        </pc:spChg>
        <pc:spChg chg="add mod">
          <ac:chgData name="Boyd, Abigail (CTR) - REE-ARS" userId="1974ba14-f7bb-4300-8165-cb680f7c330e" providerId="ADAL" clId="{C94ADD5C-DBE4-4FE5-B109-DED94381EA1F}" dt="2024-02-13T21:56:05.574" v="22329" actId="14861"/>
          <ac:spMkLst>
            <pc:docMk/>
            <pc:sldMk cId="2009433943" sldId="270"/>
            <ac:spMk id="7" creationId="{A5431CFF-D61F-022D-714D-FA8D22A5478B}"/>
          </ac:spMkLst>
        </pc:spChg>
        <pc:graphicFrameChg chg="add mod modGraphic">
          <ac:chgData name="Boyd, Abigail (CTR) - REE-ARS" userId="1974ba14-f7bb-4300-8165-cb680f7c330e" providerId="ADAL" clId="{C94ADD5C-DBE4-4FE5-B109-DED94381EA1F}" dt="2024-02-13T20:12:31.515" v="20248" actId="12269"/>
          <ac:graphicFrameMkLst>
            <pc:docMk/>
            <pc:sldMk cId="2009433943" sldId="270"/>
            <ac:graphicFrameMk id="5" creationId="{6F746444-9E05-3687-F63D-DA7A6E5934EC}"/>
          </ac:graphicFrameMkLst>
        </pc:graphicFrameChg>
      </pc:sldChg>
      <pc:sldChg chg="addSp delSp modSp new mod addCm delCm">
        <pc:chgData name="Boyd, Abigail (CTR) - REE-ARS" userId="1974ba14-f7bb-4300-8165-cb680f7c330e" providerId="ADAL" clId="{C94ADD5C-DBE4-4FE5-B109-DED94381EA1F}" dt="2024-02-15T15:40:34.120" v="23656" actId="1076"/>
        <pc:sldMkLst>
          <pc:docMk/>
          <pc:sldMk cId="341296835" sldId="271"/>
        </pc:sldMkLst>
        <pc:spChg chg="mod">
          <ac:chgData name="Boyd, Abigail (CTR) - REE-ARS" userId="1974ba14-f7bb-4300-8165-cb680f7c330e" providerId="ADAL" clId="{C94ADD5C-DBE4-4FE5-B109-DED94381EA1F}" dt="2024-01-29T16:11:48.428" v="10089" actId="113"/>
          <ac:spMkLst>
            <pc:docMk/>
            <pc:sldMk cId="341296835" sldId="271"/>
            <ac:spMk id="2" creationId="{127DBA62-459F-8518-D57B-7A8F16D3BFA4}"/>
          </ac:spMkLst>
        </pc:spChg>
        <pc:spChg chg="mod">
          <ac:chgData name="Boyd, Abigail (CTR) - REE-ARS" userId="1974ba14-f7bb-4300-8165-cb680f7c330e" providerId="ADAL" clId="{C94ADD5C-DBE4-4FE5-B109-DED94381EA1F}" dt="2024-02-13T21:53:06.200" v="22304" actId="20578"/>
          <ac:spMkLst>
            <pc:docMk/>
            <pc:sldMk cId="341296835" sldId="271"/>
            <ac:spMk id="3" creationId="{50419102-EC43-E76F-15B2-23122E480470}"/>
          </ac:spMkLst>
        </pc:spChg>
        <pc:spChg chg="add mod">
          <ac:chgData name="Boyd, Abigail (CTR) - REE-ARS" userId="1974ba14-f7bb-4300-8165-cb680f7c330e" providerId="ADAL" clId="{C94ADD5C-DBE4-4FE5-B109-DED94381EA1F}" dt="2024-01-29T18:11:04.722" v="10621" actId="1076"/>
          <ac:spMkLst>
            <pc:docMk/>
            <pc:sldMk cId="341296835" sldId="271"/>
            <ac:spMk id="4" creationId="{37697DBB-B5C9-AF7A-3BA8-6312F095A4CC}"/>
          </ac:spMkLst>
        </pc:spChg>
        <pc:picChg chg="add mod">
          <ac:chgData name="Boyd, Abigail (CTR) - REE-ARS" userId="1974ba14-f7bb-4300-8165-cb680f7c330e" providerId="ADAL" clId="{C94ADD5C-DBE4-4FE5-B109-DED94381EA1F}" dt="2024-01-29T16:23:47.012" v="10536" actId="1076"/>
          <ac:picMkLst>
            <pc:docMk/>
            <pc:sldMk cId="341296835" sldId="271"/>
            <ac:picMk id="5" creationId="{2DFBBADC-AEA4-DEE6-7A5C-B06287CE5CC2}"/>
          </ac:picMkLst>
        </pc:picChg>
        <pc:picChg chg="add mod">
          <ac:chgData name="Boyd, Abigail (CTR) - REE-ARS" userId="1974ba14-f7bb-4300-8165-cb680f7c330e" providerId="ADAL" clId="{C94ADD5C-DBE4-4FE5-B109-DED94381EA1F}" dt="2024-01-29T16:23:43.326" v="10535" actId="1076"/>
          <ac:picMkLst>
            <pc:docMk/>
            <pc:sldMk cId="341296835" sldId="271"/>
            <ac:picMk id="7" creationId="{2348F2B7-352E-2C9B-32F6-6C530548047B}"/>
          </ac:picMkLst>
        </pc:picChg>
        <pc:picChg chg="add del mod">
          <ac:chgData name="Boyd, Abigail (CTR) - REE-ARS" userId="1974ba14-f7bb-4300-8165-cb680f7c330e" providerId="ADAL" clId="{C94ADD5C-DBE4-4FE5-B109-DED94381EA1F}" dt="2024-02-15T15:40:19.145" v="23649" actId="478"/>
          <ac:picMkLst>
            <pc:docMk/>
            <pc:sldMk cId="341296835" sldId="271"/>
            <ac:picMk id="8" creationId="{344AD2ED-4B8F-89C2-5A6D-59E3CA994485}"/>
          </ac:picMkLst>
        </pc:picChg>
        <pc:picChg chg="add del mod">
          <ac:chgData name="Boyd, Abigail (CTR) - REE-ARS" userId="1974ba14-f7bb-4300-8165-cb680f7c330e" providerId="ADAL" clId="{C94ADD5C-DBE4-4FE5-B109-DED94381EA1F}" dt="2024-01-31T19:23:01.669" v="10624" actId="478"/>
          <ac:picMkLst>
            <pc:docMk/>
            <pc:sldMk cId="341296835" sldId="271"/>
            <ac:picMk id="8" creationId="{F958317A-3A17-C4EA-DD4C-A8D24BB0378D}"/>
          </ac:picMkLst>
        </pc:picChg>
        <pc:picChg chg="add del mod">
          <ac:chgData name="Boyd, Abigail (CTR) - REE-ARS" userId="1974ba14-f7bb-4300-8165-cb680f7c330e" providerId="ADAL" clId="{C94ADD5C-DBE4-4FE5-B109-DED94381EA1F}" dt="2024-02-15T15:33:04.411" v="23643" actId="478"/>
          <ac:picMkLst>
            <pc:docMk/>
            <pc:sldMk cId="341296835" sldId="271"/>
            <ac:picMk id="10" creationId="{93F1B816-2100-E19D-7FDD-C4B049ED122F}"/>
          </ac:picMkLst>
        </pc:picChg>
        <pc:picChg chg="add mod">
          <ac:chgData name="Boyd, Abigail (CTR) - REE-ARS" userId="1974ba14-f7bb-4300-8165-cb680f7c330e" providerId="ADAL" clId="{C94ADD5C-DBE4-4FE5-B109-DED94381EA1F}" dt="2024-02-15T15:40:34.120" v="23656" actId="1076"/>
          <ac:picMkLst>
            <pc:docMk/>
            <pc:sldMk cId="341296835" sldId="271"/>
            <ac:picMk id="11" creationId="{269F4DA9-8766-51C8-10C2-B40D37DBEFDC}"/>
          </ac:picMkLst>
        </pc:picChg>
        <pc:extLst>
          <p:ext xmlns:p="http://schemas.openxmlformats.org/presentationml/2006/main" uri="{D6D511B9-2390-475A-947B-AFAB55BFBCF1}">
            <pc226:cmChg xmlns:pc226="http://schemas.microsoft.com/office/powerpoint/2022/06/main/command" chg="add del">
              <pc226:chgData name="Boyd, Abigail (CTR) - REE-ARS" userId="1974ba14-f7bb-4300-8165-cb680f7c330e" providerId="ADAL" clId="{C94ADD5C-DBE4-4FE5-B109-DED94381EA1F}" dt="2024-01-31T19:22:56.041" v="10623"/>
              <pc2:cmMkLst xmlns:pc2="http://schemas.microsoft.com/office/powerpoint/2019/9/main/command">
                <pc:docMk/>
                <pc:sldMk cId="341296835" sldId="271"/>
                <pc2:cmMk id="{AB9F9317-4676-4C4A-B29A-85584DEDFFAF}"/>
              </pc2:cmMkLst>
            </pc226:cmChg>
          </p:ext>
        </pc:extLst>
      </pc:sldChg>
      <pc:sldChg chg="addSp modSp new mod ord modAnim modNotesTx">
        <pc:chgData name="Boyd, Abigail (CTR) - REE-ARS" userId="1974ba14-f7bb-4300-8165-cb680f7c330e" providerId="ADAL" clId="{C94ADD5C-DBE4-4FE5-B109-DED94381EA1F}" dt="2024-02-16T04:20:51.117" v="24428" actId="20577"/>
        <pc:sldMkLst>
          <pc:docMk/>
          <pc:sldMk cId="4036719777" sldId="272"/>
        </pc:sldMkLst>
        <pc:spChg chg="mod">
          <ac:chgData name="Boyd, Abigail (CTR) - REE-ARS" userId="1974ba14-f7bb-4300-8165-cb680f7c330e" providerId="ADAL" clId="{C94ADD5C-DBE4-4FE5-B109-DED94381EA1F}" dt="2024-02-09T20:53:21.999" v="14346" actId="20577"/>
          <ac:spMkLst>
            <pc:docMk/>
            <pc:sldMk cId="4036719777" sldId="272"/>
            <ac:spMk id="2" creationId="{1EBFE57E-32E6-D7D6-2958-21506DBEA958}"/>
          </ac:spMkLst>
        </pc:spChg>
        <pc:spChg chg="mod">
          <ac:chgData name="Boyd, Abigail (CTR) - REE-ARS" userId="1974ba14-f7bb-4300-8165-cb680f7c330e" providerId="ADAL" clId="{C94ADD5C-DBE4-4FE5-B109-DED94381EA1F}" dt="2024-02-12T16:53:05.192" v="14775" actId="20577"/>
          <ac:spMkLst>
            <pc:docMk/>
            <pc:sldMk cId="4036719777" sldId="272"/>
            <ac:spMk id="3" creationId="{C4D8AA6E-FF3D-EA2B-756F-94D0FAD09C90}"/>
          </ac:spMkLst>
        </pc:spChg>
        <pc:picChg chg="add mod modCrop">
          <ac:chgData name="Boyd, Abigail (CTR) - REE-ARS" userId="1974ba14-f7bb-4300-8165-cb680f7c330e" providerId="ADAL" clId="{C94ADD5C-DBE4-4FE5-B109-DED94381EA1F}" dt="2024-02-09T16:25:08.960" v="13819" actId="14100"/>
          <ac:picMkLst>
            <pc:docMk/>
            <pc:sldMk cId="4036719777" sldId="272"/>
            <ac:picMk id="5" creationId="{A15BEA5E-7671-165F-4F87-E4A01656DB7B}"/>
          </ac:picMkLst>
        </pc:picChg>
      </pc:sldChg>
      <pc:sldChg chg="addSp delSp modSp new mod modClrScheme chgLayout modNotesTx">
        <pc:chgData name="Boyd, Abigail (CTR) - REE-ARS" userId="1974ba14-f7bb-4300-8165-cb680f7c330e" providerId="ADAL" clId="{C94ADD5C-DBE4-4FE5-B109-DED94381EA1F}" dt="2024-02-14T15:12:24.422" v="23364" actId="113"/>
        <pc:sldMkLst>
          <pc:docMk/>
          <pc:sldMk cId="2802239949" sldId="273"/>
        </pc:sldMkLst>
        <pc:spChg chg="add mod">
          <ac:chgData name="Boyd, Abigail (CTR) - REE-ARS" userId="1974ba14-f7bb-4300-8165-cb680f7c330e" providerId="ADAL" clId="{C94ADD5C-DBE4-4FE5-B109-DED94381EA1F}" dt="2024-02-13T17:30:43.196" v="18200" actId="255"/>
          <ac:spMkLst>
            <pc:docMk/>
            <pc:sldMk cId="2802239949" sldId="273"/>
            <ac:spMk id="2" creationId="{10918AF4-B083-E594-AB98-BDCDAF025581}"/>
          </ac:spMkLst>
        </pc:spChg>
        <pc:spChg chg="add mod">
          <ac:chgData name="Boyd, Abigail (CTR) - REE-ARS" userId="1974ba14-f7bb-4300-8165-cb680f7c330e" providerId="ADAL" clId="{C94ADD5C-DBE4-4FE5-B109-DED94381EA1F}" dt="2024-02-14T15:12:24.422" v="23364" actId="113"/>
          <ac:spMkLst>
            <pc:docMk/>
            <pc:sldMk cId="2802239949" sldId="273"/>
            <ac:spMk id="3" creationId="{1BE161E5-500C-4081-0620-493624E622D4}"/>
          </ac:spMkLst>
        </pc:spChg>
        <pc:graphicFrameChg chg="add del mod modGraphic">
          <ac:chgData name="Boyd, Abigail (CTR) - REE-ARS" userId="1974ba14-f7bb-4300-8165-cb680f7c330e" providerId="ADAL" clId="{C94ADD5C-DBE4-4FE5-B109-DED94381EA1F}" dt="2024-02-13T19:40:45.938" v="19972" actId="21"/>
          <ac:graphicFrameMkLst>
            <pc:docMk/>
            <pc:sldMk cId="2802239949" sldId="273"/>
            <ac:graphicFrameMk id="4" creationId="{D0F9C383-60AD-EF85-89DC-68835A54709E}"/>
          </ac:graphicFrameMkLst>
        </pc:graphicFrameChg>
      </pc:sldChg>
      <pc:sldChg chg="addSp delSp modSp new mod modAnim modNotesTx">
        <pc:chgData name="Boyd, Abigail (CTR) - REE-ARS" userId="1974ba14-f7bb-4300-8165-cb680f7c330e" providerId="ADAL" clId="{C94ADD5C-DBE4-4FE5-B109-DED94381EA1F}" dt="2024-02-16T04:25:08.318" v="24684" actId="20577"/>
        <pc:sldMkLst>
          <pc:docMk/>
          <pc:sldMk cId="698555314" sldId="274"/>
        </pc:sldMkLst>
        <pc:spChg chg="mod">
          <ac:chgData name="Boyd, Abigail (CTR) - REE-ARS" userId="1974ba14-f7bb-4300-8165-cb680f7c330e" providerId="ADAL" clId="{C94ADD5C-DBE4-4FE5-B109-DED94381EA1F}" dt="2024-02-13T18:58:08.282" v="18837" actId="255"/>
          <ac:spMkLst>
            <pc:docMk/>
            <pc:sldMk cId="698555314" sldId="274"/>
            <ac:spMk id="2" creationId="{7BA1D94A-552C-79CE-D9A4-73D0BE0AA556}"/>
          </ac:spMkLst>
        </pc:spChg>
        <pc:spChg chg="del">
          <ac:chgData name="Boyd, Abigail (CTR) - REE-ARS" userId="1974ba14-f7bb-4300-8165-cb680f7c330e" providerId="ADAL" clId="{C94ADD5C-DBE4-4FE5-B109-DED94381EA1F}" dt="2024-02-13T19:41:50.926" v="20000" actId="1032"/>
          <ac:spMkLst>
            <pc:docMk/>
            <pc:sldMk cId="698555314" sldId="274"/>
            <ac:spMk id="3" creationId="{955B2C92-8807-0FC5-FDB8-A714B4E77A16}"/>
          </ac:spMkLst>
        </pc:spChg>
        <pc:spChg chg="add mod">
          <ac:chgData name="Boyd, Abigail (CTR) - REE-ARS" userId="1974ba14-f7bb-4300-8165-cb680f7c330e" providerId="ADAL" clId="{C94ADD5C-DBE4-4FE5-B109-DED94381EA1F}" dt="2024-02-13T19:40:40.456" v="19971"/>
          <ac:spMkLst>
            <pc:docMk/>
            <pc:sldMk cId="698555314" sldId="274"/>
            <ac:spMk id="5" creationId="{B82CF6DE-301D-E8F4-442C-ADA0E265AD32}"/>
          </ac:spMkLst>
        </pc:spChg>
        <pc:spChg chg="add mod">
          <ac:chgData name="Boyd, Abigail (CTR) - REE-ARS" userId="1974ba14-f7bb-4300-8165-cb680f7c330e" providerId="ADAL" clId="{C94ADD5C-DBE4-4FE5-B109-DED94381EA1F}" dt="2024-02-13T19:40:40.456" v="19971"/>
          <ac:spMkLst>
            <pc:docMk/>
            <pc:sldMk cId="698555314" sldId="274"/>
            <ac:spMk id="6" creationId="{41B38DBD-D691-B5BA-0128-A1291B5B71E0}"/>
          </ac:spMkLst>
        </pc:spChg>
        <pc:spChg chg="add del mod">
          <ac:chgData name="Boyd, Abigail (CTR) - REE-ARS" userId="1974ba14-f7bb-4300-8165-cb680f7c330e" providerId="ADAL" clId="{C94ADD5C-DBE4-4FE5-B109-DED94381EA1F}" dt="2024-02-13T20:05:52.116" v="20133" actId="478"/>
          <ac:spMkLst>
            <pc:docMk/>
            <pc:sldMk cId="698555314" sldId="274"/>
            <ac:spMk id="10" creationId="{97D5F0AC-F6EF-2A28-174A-614D1EC87496}"/>
          </ac:spMkLst>
        </pc:spChg>
        <pc:spChg chg="add del mod">
          <ac:chgData name="Boyd, Abigail (CTR) - REE-ARS" userId="1974ba14-f7bb-4300-8165-cb680f7c330e" providerId="ADAL" clId="{C94ADD5C-DBE4-4FE5-B109-DED94381EA1F}" dt="2024-02-13T20:04:29.910" v="20113" actId="478"/>
          <ac:spMkLst>
            <pc:docMk/>
            <pc:sldMk cId="698555314" sldId="274"/>
            <ac:spMk id="17" creationId="{085F44EF-016D-9264-F969-5B004770AEFD}"/>
          </ac:spMkLst>
        </pc:spChg>
        <pc:spChg chg="add del mod">
          <ac:chgData name="Boyd, Abigail (CTR) - REE-ARS" userId="1974ba14-f7bb-4300-8165-cb680f7c330e" providerId="ADAL" clId="{C94ADD5C-DBE4-4FE5-B109-DED94381EA1F}" dt="2024-02-13T20:05:55.888" v="20135" actId="478"/>
          <ac:spMkLst>
            <pc:docMk/>
            <pc:sldMk cId="698555314" sldId="274"/>
            <ac:spMk id="22" creationId="{4A2DC8EF-2473-7A11-CEB4-9E7C7C64591C}"/>
          </ac:spMkLst>
        </pc:spChg>
        <pc:spChg chg="add del mod">
          <ac:chgData name="Boyd, Abigail (CTR) - REE-ARS" userId="1974ba14-f7bb-4300-8165-cb680f7c330e" providerId="ADAL" clId="{C94ADD5C-DBE4-4FE5-B109-DED94381EA1F}" dt="2024-02-13T20:06:53.932" v="20180"/>
          <ac:spMkLst>
            <pc:docMk/>
            <pc:sldMk cId="698555314" sldId="274"/>
            <ac:spMk id="23" creationId="{7747AE52-3F0B-69B8-2A1A-2965A5DE5113}"/>
          </ac:spMkLst>
        </pc:spChg>
        <pc:spChg chg="add mod">
          <ac:chgData name="Boyd, Abigail (CTR) - REE-ARS" userId="1974ba14-f7bb-4300-8165-cb680f7c330e" providerId="ADAL" clId="{C94ADD5C-DBE4-4FE5-B109-DED94381EA1F}" dt="2024-02-13T20:10:47.994" v="20246" actId="404"/>
          <ac:spMkLst>
            <pc:docMk/>
            <pc:sldMk cId="698555314" sldId="274"/>
            <ac:spMk id="24" creationId="{F30EDAFC-4FA9-E7DF-4454-4837E489CEC1}"/>
          </ac:spMkLst>
        </pc:spChg>
        <pc:spChg chg="add mod">
          <ac:chgData name="Boyd, Abigail (CTR) - REE-ARS" userId="1974ba14-f7bb-4300-8165-cb680f7c330e" providerId="ADAL" clId="{C94ADD5C-DBE4-4FE5-B109-DED94381EA1F}" dt="2024-02-13T23:58:37.693" v="22465" actId="20577"/>
          <ac:spMkLst>
            <pc:docMk/>
            <pc:sldMk cId="698555314" sldId="274"/>
            <ac:spMk id="25" creationId="{CC47D6AA-2A34-F576-DE7D-FF69679417A4}"/>
          </ac:spMkLst>
        </pc:spChg>
        <pc:grpChg chg="add mod">
          <ac:chgData name="Boyd, Abigail (CTR) - REE-ARS" userId="1974ba14-f7bb-4300-8165-cb680f7c330e" providerId="ADAL" clId="{C94ADD5C-DBE4-4FE5-B109-DED94381EA1F}" dt="2024-02-13T19:40:40.456" v="19971"/>
          <ac:grpSpMkLst>
            <pc:docMk/>
            <pc:sldMk cId="698555314" sldId="274"/>
            <ac:grpSpMk id="4" creationId="{EF083DEC-17CF-A0BD-EFF6-50749494C2A0}"/>
          </ac:grpSpMkLst>
        </pc:grpChg>
        <pc:graphicFrameChg chg="add del mod">
          <ac:chgData name="Boyd, Abigail (CTR) - REE-ARS" userId="1974ba14-f7bb-4300-8165-cb680f7c330e" providerId="ADAL" clId="{C94ADD5C-DBE4-4FE5-B109-DED94381EA1F}" dt="2024-02-13T19:41:27.979" v="19999" actId="478"/>
          <ac:graphicFrameMkLst>
            <pc:docMk/>
            <pc:sldMk cId="698555314" sldId="274"/>
            <ac:graphicFrameMk id="7" creationId="{D0F9C383-60AD-EF85-89DC-68835A54709E}"/>
          </ac:graphicFrameMkLst>
        </pc:graphicFrameChg>
        <pc:graphicFrameChg chg="add del mod modGraphic">
          <ac:chgData name="Boyd, Abigail (CTR) - REE-ARS" userId="1974ba14-f7bb-4300-8165-cb680f7c330e" providerId="ADAL" clId="{C94ADD5C-DBE4-4FE5-B109-DED94381EA1F}" dt="2024-02-13T19:44:14.008" v="20072" actId="478"/>
          <ac:graphicFrameMkLst>
            <pc:docMk/>
            <pc:sldMk cId="698555314" sldId="274"/>
            <ac:graphicFrameMk id="8" creationId="{D7F853A8-EE59-E73B-97EA-A5C4DDEB38DA}"/>
          </ac:graphicFrameMkLst>
        </pc:graphicFrameChg>
        <pc:picChg chg="add mod ord modCrop">
          <ac:chgData name="Boyd, Abigail (CTR) - REE-ARS" userId="1974ba14-f7bb-4300-8165-cb680f7c330e" providerId="ADAL" clId="{C94ADD5C-DBE4-4FE5-B109-DED94381EA1F}" dt="2024-02-15T17:20:42.478" v="23667" actId="1076"/>
          <ac:picMkLst>
            <pc:docMk/>
            <pc:sldMk cId="698555314" sldId="274"/>
            <ac:picMk id="4" creationId="{3FC47705-1C5B-3E78-9501-92B399B98B3A}"/>
          </ac:picMkLst>
        </pc:picChg>
        <pc:picChg chg="add mod">
          <ac:chgData name="Boyd, Abigail (CTR) - REE-ARS" userId="1974ba14-f7bb-4300-8165-cb680f7c330e" providerId="ADAL" clId="{C94ADD5C-DBE4-4FE5-B109-DED94381EA1F}" dt="2024-02-13T19:45:03.019" v="20074" actId="931"/>
          <ac:picMkLst>
            <pc:docMk/>
            <pc:sldMk cId="698555314" sldId="274"/>
            <ac:picMk id="12" creationId="{CE174AA5-80FE-3546-7AC4-603A162E73A2}"/>
          </ac:picMkLst>
        </pc:picChg>
        <pc:picChg chg="add mod">
          <ac:chgData name="Boyd, Abigail (CTR) - REE-ARS" userId="1974ba14-f7bb-4300-8165-cb680f7c330e" providerId="ADAL" clId="{C94ADD5C-DBE4-4FE5-B109-DED94381EA1F}" dt="2024-02-13T19:45:32.375" v="20082" actId="1076"/>
          <ac:picMkLst>
            <pc:docMk/>
            <pc:sldMk cId="698555314" sldId="274"/>
            <ac:picMk id="14" creationId="{3E4DAF60-EACC-E095-805D-1879C2E6CCCB}"/>
          </ac:picMkLst>
        </pc:picChg>
        <pc:picChg chg="add del mod modCrop">
          <ac:chgData name="Boyd, Abigail (CTR) - REE-ARS" userId="1974ba14-f7bb-4300-8165-cb680f7c330e" providerId="ADAL" clId="{C94ADD5C-DBE4-4FE5-B109-DED94381EA1F}" dt="2024-02-15T17:20:03.353" v="23657" actId="478"/>
          <ac:picMkLst>
            <pc:docMk/>
            <pc:sldMk cId="698555314" sldId="274"/>
            <ac:picMk id="16" creationId="{36ADFF30-5389-B9D6-2A2D-FCF9F01E7EC3}"/>
          </ac:picMkLst>
        </pc:picChg>
        <pc:picChg chg="add mod">
          <ac:chgData name="Boyd, Abigail (CTR) - REE-ARS" userId="1974ba14-f7bb-4300-8165-cb680f7c330e" providerId="ADAL" clId="{C94ADD5C-DBE4-4FE5-B109-DED94381EA1F}" dt="2024-02-13T20:10:06.254" v="20241" actId="688"/>
          <ac:picMkLst>
            <pc:docMk/>
            <pc:sldMk cId="698555314" sldId="274"/>
            <ac:picMk id="19" creationId="{FDC947FE-992E-5DC6-5D58-5F315D21B193}"/>
          </ac:picMkLst>
        </pc:picChg>
        <pc:picChg chg="add mod">
          <ac:chgData name="Boyd, Abigail (CTR) - REE-ARS" userId="1974ba14-f7bb-4300-8165-cb680f7c330e" providerId="ADAL" clId="{C94ADD5C-DBE4-4FE5-B109-DED94381EA1F}" dt="2024-02-13T20:08:49.398" v="20195" actId="688"/>
          <ac:picMkLst>
            <pc:docMk/>
            <pc:sldMk cId="698555314" sldId="274"/>
            <ac:picMk id="20" creationId="{268B12AB-071A-313A-E1B2-7D8743A2121B}"/>
          </ac:picMkLst>
        </pc:picChg>
      </pc:sldChg>
      <pc:sldChg chg="addSp modSp new mod modNotesTx">
        <pc:chgData name="Boyd, Abigail (CTR) - REE-ARS" userId="1974ba14-f7bb-4300-8165-cb680f7c330e" providerId="ADAL" clId="{C94ADD5C-DBE4-4FE5-B109-DED94381EA1F}" dt="2024-02-16T04:27:41.503" v="24967" actId="20577"/>
        <pc:sldMkLst>
          <pc:docMk/>
          <pc:sldMk cId="2020491057" sldId="275"/>
        </pc:sldMkLst>
        <pc:spChg chg="mod">
          <ac:chgData name="Boyd, Abigail (CTR) - REE-ARS" userId="1974ba14-f7bb-4300-8165-cb680f7c330e" providerId="ADAL" clId="{C94ADD5C-DBE4-4FE5-B109-DED94381EA1F}" dt="2024-02-13T18:58:13.307" v="18838" actId="255"/>
          <ac:spMkLst>
            <pc:docMk/>
            <pc:sldMk cId="2020491057" sldId="275"/>
            <ac:spMk id="2" creationId="{22253033-1036-3EE0-B445-F72EC2B9B663}"/>
          </ac:spMkLst>
        </pc:spChg>
        <pc:spChg chg="mod">
          <ac:chgData name="Boyd, Abigail (CTR) - REE-ARS" userId="1974ba14-f7bb-4300-8165-cb680f7c330e" providerId="ADAL" clId="{C94ADD5C-DBE4-4FE5-B109-DED94381EA1F}" dt="2024-02-16T04:27:41.503" v="24967" actId="20577"/>
          <ac:spMkLst>
            <pc:docMk/>
            <pc:sldMk cId="2020491057" sldId="275"/>
            <ac:spMk id="3" creationId="{6D1912B5-B942-5DB8-214A-B6BECB42824B}"/>
          </ac:spMkLst>
        </pc:spChg>
        <pc:spChg chg="add mod">
          <ac:chgData name="Boyd, Abigail (CTR) - REE-ARS" userId="1974ba14-f7bb-4300-8165-cb680f7c330e" providerId="ADAL" clId="{C94ADD5C-DBE4-4FE5-B109-DED94381EA1F}" dt="2024-02-14T15:13:50.753" v="23375" actId="113"/>
          <ac:spMkLst>
            <pc:docMk/>
            <pc:sldMk cId="2020491057" sldId="275"/>
            <ac:spMk id="4" creationId="{1BFF6FA5-CF25-5A41-A732-F08C48DB1389}"/>
          </ac:spMkLst>
        </pc:spChg>
        <pc:picChg chg="add mod">
          <ac:chgData name="Boyd, Abigail (CTR) - REE-ARS" userId="1974ba14-f7bb-4300-8165-cb680f7c330e" providerId="ADAL" clId="{C94ADD5C-DBE4-4FE5-B109-DED94381EA1F}" dt="2024-02-13T19:46:01.227" v="20090" actId="1076"/>
          <ac:picMkLst>
            <pc:docMk/>
            <pc:sldMk cId="2020491057" sldId="275"/>
            <ac:picMk id="5" creationId="{A1C4C2F2-4FD1-D6FC-2C5D-00D26202A74A}"/>
          </ac:picMkLst>
        </pc:picChg>
        <pc:picChg chg="add mod modCrop">
          <ac:chgData name="Boyd, Abigail (CTR) - REE-ARS" userId="1974ba14-f7bb-4300-8165-cb680f7c330e" providerId="ADAL" clId="{C94ADD5C-DBE4-4FE5-B109-DED94381EA1F}" dt="2024-02-14T15:13:57.808" v="23376" actId="1076"/>
          <ac:picMkLst>
            <pc:docMk/>
            <pc:sldMk cId="2020491057" sldId="275"/>
            <ac:picMk id="7" creationId="{85DF03D3-DF46-3AB0-0D77-6DFAC4B9D093}"/>
          </ac:picMkLst>
        </pc:picChg>
      </pc:sldChg>
      <pc:sldChg chg="addSp delSp modSp new mod modNotesTx">
        <pc:chgData name="Boyd, Abigail (CTR) - REE-ARS" userId="1974ba14-f7bb-4300-8165-cb680f7c330e" providerId="ADAL" clId="{C94ADD5C-DBE4-4FE5-B109-DED94381EA1F}" dt="2024-02-16T04:29:25.146" v="25200" actId="20577"/>
        <pc:sldMkLst>
          <pc:docMk/>
          <pc:sldMk cId="845944496" sldId="276"/>
        </pc:sldMkLst>
        <pc:spChg chg="mod">
          <ac:chgData name="Boyd, Abigail (CTR) - REE-ARS" userId="1974ba14-f7bb-4300-8165-cb680f7c330e" providerId="ADAL" clId="{C94ADD5C-DBE4-4FE5-B109-DED94381EA1F}" dt="2024-02-13T18:58:22.130" v="18839" actId="255"/>
          <ac:spMkLst>
            <pc:docMk/>
            <pc:sldMk cId="845944496" sldId="276"/>
            <ac:spMk id="2" creationId="{6D9819B3-08FD-AE77-4D8B-7D28DEC09ABD}"/>
          </ac:spMkLst>
        </pc:spChg>
        <pc:spChg chg="mod">
          <ac:chgData name="Boyd, Abigail (CTR) - REE-ARS" userId="1974ba14-f7bb-4300-8165-cb680f7c330e" providerId="ADAL" clId="{C94ADD5C-DBE4-4FE5-B109-DED94381EA1F}" dt="2024-02-16T04:15:52.098" v="23668" actId="20577"/>
          <ac:spMkLst>
            <pc:docMk/>
            <pc:sldMk cId="845944496" sldId="276"/>
            <ac:spMk id="3" creationId="{BCDF3700-11B5-66AD-5EE7-003C05AF6182}"/>
          </ac:spMkLst>
        </pc:spChg>
        <pc:spChg chg="add del mod">
          <ac:chgData name="Boyd, Abigail (CTR) - REE-ARS" userId="1974ba14-f7bb-4300-8165-cb680f7c330e" providerId="ADAL" clId="{C94ADD5C-DBE4-4FE5-B109-DED94381EA1F}" dt="2024-02-13T21:54:44.042" v="22318" actId="478"/>
          <ac:spMkLst>
            <pc:docMk/>
            <pc:sldMk cId="845944496" sldId="276"/>
            <ac:spMk id="4" creationId="{2550B555-8798-3907-67DE-6D6B3610E57B}"/>
          </ac:spMkLst>
        </pc:spChg>
        <pc:spChg chg="add mod">
          <ac:chgData name="Boyd, Abigail (CTR) - REE-ARS" userId="1974ba14-f7bb-4300-8165-cb680f7c330e" providerId="ADAL" clId="{C94ADD5C-DBE4-4FE5-B109-DED94381EA1F}" dt="2024-02-13T21:55:16.797" v="22323" actId="208"/>
          <ac:spMkLst>
            <pc:docMk/>
            <pc:sldMk cId="845944496" sldId="276"/>
            <ac:spMk id="7" creationId="{5E5D7392-5760-C8B6-A204-EBE99922398C}"/>
          </ac:spMkLst>
        </pc:spChg>
        <pc:picChg chg="add mod">
          <ac:chgData name="Boyd, Abigail (CTR) - REE-ARS" userId="1974ba14-f7bb-4300-8165-cb680f7c330e" providerId="ADAL" clId="{C94ADD5C-DBE4-4FE5-B109-DED94381EA1F}" dt="2024-02-13T20:35:58.605" v="21695" actId="1076"/>
          <ac:picMkLst>
            <pc:docMk/>
            <pc:sldMk cId="845944496" sldId="276"/>
            <ac:picMk id="5" creationId="{3C1D8C2E-AD3D-A8AC-9682-2D303EFFF1E9}"/>
          </ac:picMkLst>
        </pc:picChg>
        <pc:picChg chg="add mod">
          <ac:chgData name="Boyd, Abigail (CTR) - REE-ARS" userId="1974ba14-f7bb-4300-8165-cb680f7c330e" providerId="ADAL" clId="{C94ADD5C-DBE4-4FE5-B109-DED94381EA1F}" dt="2024-02-13T19:46:32.985" v="20092" actId="1076"/>
          <ac:picMkLst>
            <pc:docMk/>
            <pc:sldMk cId="845944496" sldId="276"/>
            <ac:picMk id="6" creationId="{4147B5DD-C2CD-8FFC-A56D-027224ECB837}"/>
          </ac:picMkLst>
        </pc:picChg>
        <pc:picChg chg="add mod">
          <ac:chgData name="Boyd, Abigail (CTR) - REE-ARS" userId="1974ba14-f7bb-4300-8165-cb680f7c330e" providerId="ADAL" clId="{C94ADD5C-DBE4-4FE5-B109-DED94381EA1F}" dt="2024-02-13T20:35:26.207" v="21693" actId="1076"/>
          <ac:picMkLst>
            <pc:docMk/>
            <pc:sldMk cId="845944496" sldId="276"/>
            <ac:picMk id="8" creationId="{ED865445-AAA9-8A7E-849F-BEBE37201C0E}"/>
          </ac:picMkLst>
        </pc:picChg>
        <pc:picChg chg="add del">
          <ac:chgData name="Boyd, Abigail (CTR) - REE-ARS" userId="1974ba14-f7bb-4300-8165-cb680f7c330e" providerId="ADAL" clId="{C94ADD5C-DBE4-4FE5-B109-DED94381EA1F}" dt="2024-02-13T20:31:39.014" v="21683" actId="478"/>
          <ac:picMkLst>
            <pc:docMk/>
            <pc:sldMk cId="845944496" sldId="276"/>
            <ac:picMk id="10" creationId="{FBF1106C-BA13-F67C-0778-ADD7BFEF8176}"/>
          </ac:picMkLst>
        </pc:picChg>
        <pc:picChg chg="add mod">
          <ac:chgData name="Boyd, Abigail (CTR) - REE-ARS" userId="1974ba14-f7bb-4300-8165-cb680f7c330e" providerId="ADAL" clId="{C94ADD5C-DBE4-4FE5-B109-DED94381EA1F}" dt="2024-02-13T20:35:26.207" v="21693" actId="1076"/>
          <ac:picMkLst>
            <pc:docMk/>
            <pc:sldMk cId="845944496" sldId="276"/>
            <ac:picMk id="12" creationId="{58731CEC-EC3A-2CE5-F49F-26CFDA6053CF}"/>
          </ac:picMkLst>
        </pc:picChg>
        <pc:picChg chg="add mod">
          <ac:chgData name="Boyd, Abigail (CTR) - REE-ARS" userId="1974ba14-f7bb-4300-8165-cb680f7c330e" providerId="ADAL" clId="{C94ADD5C-DBE4-4FE5-B109-DED94381EA1F}" dt="2024-02-13T20:35:26.207" v="21693" actId="1076"/>
          <ac:picMkLst>
            <pc:docMk/>
            <pc:sldMk cId="845944496" sldId="276"/>
            <ac:picMk id="14" creationId="{782B05C5-D3D7-85FA-62E8-E2BB3781F25B}"/>
          </ac:picMkLst>
        </pc:picChg>
      </pc:sldChg>
      <pc:sldChg chg="addSp modSp new mod setBg modAnim modNotesTx">
        <pc:chgData name="Boyd, Abigail (CTR) - REE-ARS" userId="1974ba14-f7bb-4300-8165-cb680f7c330e" providerId="ADAL" clId="{C94ADD5C-DBE4-4FE5-B109-DED94381EA1F}" dt="2024-02-16T04:18:32.606" v="24110" actId="20577"/>
        <pc:sldMkLst>
          <pc:docMk/>
          <pc:sldMk cId="3017989393" sldId="277"/>
        </pc:sldMkLst>
        <pc:spChg chg="add">
          <ac:chgData name="Boyd, Abigail (CTR) - REE-ARS" userId="1974ba14-f7bb-4300-8165-cb680f7c330e" providerId="ADAL" clId="{C94ADD5C-DBE4-4FE5-B109-DED94381EA1F}" dt="2024-02-14T15:05:35.161" v="22829" actId="26606"/>
          <ac:spMkLst>
            <pc:docMk/>
            <pc:sldMk cId="3017989393" sldId="277"/>
            <ac:spMk id="8" creationId="{D153EDB2-4AAD-43F4-AE78-4D326C813369}"/>
          </ac:spMkLst>
        </pc:spChg>
        <pc:grpChg chg="add">
          <ac:chgData name="Boyd, Abigail (CTR) - REE-ARS" userId="1974ba14-f7bb-4300-8165-cb680f7c330e" providerId="ADAL" clId="{C94ADD5C-DBE4-4FE5-B109-DED94381EA1F}" dt="2024-02-14T15:05:35.161" v="22829" actId="26606"/>
          <ac:grpSpMkLst>
            <pc:docMk/>
            <pc:sldMk cId="3017989393" sldId="277"/>
            <ac:grpSpMk id="10" creationId="{A3CB7779-72E2-4E92-AE18-6BBC335DD881}"/>
          </ac:grpSpMkLst>
        </pc:grpChg>
        <pc:picChg chg="add mod">
          <ac:chgData name="Boyd, Abigail (CTR) - REE-ARS" userId="1974ba14-f7bb-4300-8165-cb680f7c330e" providerId="ADAL" clId="{C94ADD5C-DBE4-4FE5-B109-DED94381EA1F}" dt="2024-02-14T15:05:35.161" v="22829" actId="26606"/>
          <ac:picMkLst>
            <pc:docMk/>
            <pc:sldMk cId="3017989393" sldId="277"/>
            <ac:picMk id="3" creationId="{390B6FD4-6967-1158-0DBC-97C6B5EEE0A9}"/>
          </ac:picMkLst>
        </pc:picChg>
        <pc:picChg chg="add mod">
          <ac:chgData name="Boyd, Abigail (CTR) - REE-ARS" userId="1974ba14-f7bb-4300-8165-cb680f7c330e" providerId="ADAL" clId="{C94ADD5C-DBE4-4FE5-B109-DED94381EA1F}" dt="2024-02-14T15:05:55.490" v="22831"/>
          <ac:picMkLst>
            <pc:docMk/>
            <pc:sldMk cId="3017989393" sldId="277"/>
            <ac:picMk id="4" creationId="{692C5818-0645-E34A-36B2-C8B8D5FB2F01}"/>
          </ac:picMkLst>
        </pc:picChg>
        <pc:picChg chg="add mod">
          <ac:chgData name="Boyd, Abigail (CTR) - REE-ARS" userId="1974ba14-f7bb-4300-8165-cb680f7c330e" providerId="ADAL" clId="{C94ADD5C-DBE4-4FE5-B109-DED94381EA1F}" dt="2024-02-14T15:05:55.490" v="22831"/>
          <ac:picMkLst>
            <pc:docMk/>
            <pc:sldMk cId="3017989393" sldId="277"/>
            <ac:picMk id="5" creationId="{D35DB7ED-27FB-B113-35E2-0176C0BC8E7B}"/>
          </ac:picMkLst>
        </pc:picChg>
        <pc:picChg chg="add mod">
          <ac:chgData name="Boyd, Abigail (CTR) - REE-ARS" userId="1974ba14-f7bb-4300-8165-cb680f7c330e" providerId="ADAL" clId="{C94ADD5C-DBE4-4FE5-B109-DED94381EA1F}" dt="2024-02-14T15:05:55.490" v="22831"/>
          <ac:picMkLst>
            <pc:docMk/>
            <pc:sldMk cId="3017989393" sldId="277"/>
            <ac:picMk id="6" creationId="{C4940CBB-C94D-6560-3879-DDF8146A7EB2}"/>
          </ac:picMkLst>
        </pc:picChg>
        <pc:picChg chg="add mod">
          <ac:chgData name="Boyd, Abigail (CTR) - REE-ARS" userId="1974ba14-f7bb-4300-8165-cb680f7c330e" providerId="ADAL" clId="{C94ADD5C-DBE4-4FE5-B109-DED94381EA1F}" dt="2024-02-14T15:05:55.490" v="22831"/>
          <ac:picMkLst>
            <pc:docMk/>
            <pc:sldMk cId="3017989393" sldId="277"/>
            <ac:picMk id="7" creationId="{A14ECE5F-F3C9-F7B4-484B-E89E4156E6AB}"/>
          </ac:picMkLst>
        </pc:picChg>
        <pc:picChg chg="add mod">
          <ac:chgData name="Boyd, Abigail (CTR) - REE-ARS" userId="1974ba14-f7bb-4300-8165-cb680f7c330e" providerId="ADAL" clId="{C94ADD5C-DBE4-4FE5-B109-DED94381EA1F}" dt="2024-02-14T15:05:55.490" v="22831"/>
          <ac:picMkLst>
            <pc:docMk/>
            <pc:sldMk cId="3017989393" sldId="277"/>
            <ac:picMk id="9" creationId="{8763AA8A-F63B-5136-D75C-2DC5B2765AEA}"/>
          </ac:picMkLst>
        </pc:picChg>
        <pc:picChg chg="add mod">
          <ac:chgData name="Boyd, Abigail (CTR) - REE-ARS" userId="1974ba14-f7bb-4300-8165-cb680f7c330e" providerId="ADAL" clId="{C94ADD5C-DBE4-4FE5-B109-DED94381EA1F}" dt="2024-02-14T15:05:55.490" v="22831"/>
          <ac:picMkLst>
            <pc:docMk/>
            <pc:sldMk cId="3017989393" sldId="277"/>
            <ac:picMk id="16" creationId="{D28763DF-AFAB-7F6A-FBE5-2F95296C884E}"/>
          </ac:picMkLst>
        </pc:picChg>
      </pc:sldChg>
    </pc:docChg>
  </pc:docChgLst>
  <pc:docChgLst>
    <pc:chgData name="Boyd, Abigail (CTR) - REE-ARS" userId="1974ba14-f7bb-4300-8165-cb680f7c330e" providerId="ADAL" clId="{52E543CC-8E42-4B02-9145-925615806762}"/>
    <pc:docChg chg="undo custSel modSld">
      <pc:chgData name="Boyd, Abigail (CTR) - REE-ARS" userId="1974ba14-f7bb-4300-8165-cb680f7c330e" providerId="ADAL" clId="{52E543CC-8E42-4B02-9145-925615806762}" dt="2024-03-19T13:52:51.245" v="1" actId="478"/>
      <pc:docMkLst>
        <pc:docMk/>
      </pc:docMkLst>
      <pc:sldChg chg="addSp delSp mod">
        <pc:chgData name="Boyd, Abigail (CTR) - REE-ARS" userId="1974ba14-f7bb-4300-8165-cb680f7c330e" providerId="ADAL" clId="{52E543CC-8E42-4B02-9145-925615806762}" dt="2024-03-19T13:52:51.245" v="1" actId="478"/>
        <pc:sldMkLst>
          <pc:docMk/>
          <pc:sldMk cId="924190157" sldId="260"/>
        </pc:sldMkLst>
        <pc:picChg chg="add del">
          <ac:chgData name="Boyd, Abigail (CTR) - REE-ARS" userId="1974ba14-f7bb-4300-8165-cb680f7c330e" providerId="ADAL" clId="{52E543CC-8E42-4B02-9145-925615806762}" dt="2024-03-19T13:52:51.245" v="1" actId="478"/>
          <ac:picMkLst>
            <pc:docMk/>
            <pc:sldMk cId="924190157" sldId="260"/>
            <ac:picMk id="5" creationId="{4AD66662-AAEF-5E5B-F385-3F960446321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42BAA-099C-47A1-B254-9FCB082CA68A}" type="doc">
      <dgm:prSet loTypeId="urn:microsoft.com/office/officeart/2018/2/layout/IconVerticalSolidList" loCatId="icon" qsTypeId="urn:microsoft.com/office/officeart/2005/8/quickstyle/simple4" qsCatId="simple" csTypeId="urn:microsoft.com/office/officeart/2018/5/colors/Iconchunking_neutralbg_accent2_2" csCatId="accent2" phldr="1"/>
      <dgm:spPr/>
      <dgm:t>
        <a:bodyPr/>
        <a:lstStyle/>
        <a:p>
          <a:endParaRPr lang="en-US"/>
        </a:p>
      </dgm:t>
    </dgm:pt>
    <dgm:pt modelId="{74E310F0-0DA7-400C-B844-8C2D7A57B4EE}">
      <dgm:prSet/>
      <dgm:spPr/>
      <dgm:t>
        <a:bodyPr/>
        <a:lstStyle/>
        <a:p>
          <a:pPr>
            <a:lnSpc>
              <a:spcPct val="100000"/>
            </a:lnSpc>
          </a:pPr>
          <a:r>
            <a:rPr lang="en-US" b="1" dirty="0"/>
            <a:t>Organize </a:t>
          </a:r>
          <a:r>
            <a:rPr lang="en-US" dirty="0"/>
            <a:t>personnel and consolidate resources</a:t>
          </a:r>
        </a:p>
      </dgm:t>
    </dgm:pt>
    <dgm:pt modelId="{7CAFB1BA-6CA1-4E38-BEC9-156C13A48A48}" type="parTrans" cxnId="{8A6DE558-B94F-4618-8293-1B7FDFB30BF3}">
      <dgm:prSet/>
      <dgm:spPr/>
      <dgm:t>
        <a:bodyPr/>
        <a:lstStyle/>
        <a:p>
          <a:endParaRPr lang="en-US"/>
        </a:p>
      </dgm:t>
    </dgm:pt>
    <dgm:pt modelId="{D1961901-A3D1-44BB-AE16-AEC70D5FA1E9}" type="sibTrans" cxnId="{8A6DE558-B94F-4618-8293-1B7FDFB30BF3}">
      <dgm:prSet/>
      <dgm:spPr/>
      <dgm:t>
        <a:bodyPr/>
        <a:lstStyle/>
        <a:p>
          <a:endParaRPr lang="en-US"/>
        </a:p>
      </dgm:t>
    </dgm:pt>
    <dgm:pt modelId="{7176448D-46A9-48D5-9569-E1F8CBDD5771}">
      <dgm:prSet/>
      <dgm:spPr/>
      <dgm:t>
        <a:bodyPr/>
        <a:lstStyle/>
        <a:p>
          <a:pPr>
            <a:lnSpc>
              <a:spcPct val="100000"/>
            </a:lnSpc>
          </a:pPr>
          <a:r>
            <a:rPr lang="en-US" b="1" dirty="0"/>
            <a:t>Build </a:t>
          </a:r>
          <a:r>
            <a:rPr lang="en-US" dirty="0"/>
            <a:t>on existing multi-agency collaborations and convenings</a:t>
          </a:r>
        </a:p>
      </dgm:t>
    </dgm:pt>
    <dgm:pt modelId="{F39F2126-B105-4746-B503-70F759719023}" type="parTrans" cxnId="{B873E49A-AFAC-4550-A5EE-BD2E023B5699}">
      <dgm:prSet/>
      <dgm:spPr/>
      <dgm:t>
        <a:bodyPr/>
        <a:lstStyle/>
        <a:p>
          <a:endParaRPr lang="en-US"/>
        </a:p>
      </dgm:t>
    </dgm:pt>
    <dgm:pt modelId="{BA0A9A1A-9E36-4039-87D9-76683A3C403A}" type="sibTrans" cxnId="{B873E49A-AFAC-4550-A5EE-BD2E023B5699}">
      <dgm:prSet/>
      <dgm:spPr/>
      <dgm:t>
        <a:bodyPr/>
        <a:lstStyle/>
        <a:p>
          <a:endParaRPr lang="en-US"/>
        </a:p>
      </dgm:t>
    </dgm:pt>
    <dgm:pt modelId="{7E1CF8FC-8D2E-46EE-A632-8F9B4F0E0600}">
      <dgm:prSet/>
      <dgm:spPr/>
      <dgm:t>
        <a:bodyPr/>
        <a:lstStyle/>
        <a:p>
          <a:pPr>
            <a:lnSpc>
              <a:spcPct val="100000"/>
            </a:lnSpc>
          </a:pPr>
          <a:r>
            <a:rPr lang="en-US" b="1" dirty="0"/>
            <a:t>Engage </a:t>
          </a:r>
          <a:r>
            <a:rPr lang="en-US" b="0" dirty="0"/>
            <a:t>additional</a:t>
          </a:r>
          <a:r>
            <a:rPr lang="en-US" dirty="0"/>
            <a:t> collaboration opportunities</a:t>
          </a:r>
        </a:p>
      </dgm:t>
    </dgm:pt>
    <dgm:pt modelId="{810187B4-D195-4205-A870-FAC4B7EFFF58}" type="parTrans" cxnId="{1F890F8F-243F-4D0E-B630-9F966FBE61BB}">
      <dgm:prSet/>
      <dgm:spPr/>
      <dgm:t>
        <a:bodyPr/>
        <a:lstStyle/>
        <a:p>
          <a:endParaRPr lang="en-US"/>
        </a:p>
      </dgm:t>
    </dgm:pt>
    <dgm:pt modelId="{8F4EABFC-D3CA-43FF-8692-A5F0099BF01C}" type="sibTrans" cxnId="{1F890F8F-243F-4D0E-B630-9F966FBE61BB}">
      <dgm:prSet/>
      <dgm:spPr/>
      <dgm:t>
        <a:bodyPr/>
        <a:lstStyle/>
        <a:p>
          <a:endParaRPr lang="en-US"/>
        </a:p>
      </dgm:t>
    </dgm:pt>
    <dgm:pt modelId="{A0764737-6F91-4711-B75B-DAD29B472EF4}" type="pres">
      <dgm:prSet presAssocID="{B0A42BAA-099C-47A1-B254-9FCB082CA68A}" presName="root" presStyleCnt="0">
        <dgm:presLayoutVars>
          <dgm:dir/>
          <dgm:resizeHandles val="exact"/>
        </dgm:presLayoutVars>
      </dgm:prSet>
      <dgm:spPr/>
    </dgm:pt>
    <dgm:pt modelId="{C132AEA9-B6FA-42B5-8A98-51DDED73E461}" type="pres">
      <dgm:prSet presAssocID="{74E310F0-0DA7-400C-B844-8C2D7A57B4EE}" presName="compNode" presStyleCnt="0"/>
      <dgm:spPr/>
    </dgm:pt>
    <dgm:pt modelId="{F456637B-C19A-4BB7-9E89-861F497A06DD}" type="pres">
      <dgm:prSet presAssocID="{74E310F0-0DA7-400C-B844-8C2D7A57B4EE}" presName="bgRect" presStyleLbl="bgShp" presStyleIdx="0" presStyleCnt="3"/>
      <dgm:spPr/>
    </dgm:pt>
    <dgm:pt modelId="{0D52A8EC-ADF5-409A-9357-2DCC9B061C57}" type="pres">
      <dgm:prSet presAssocID="{74E310F0-0DA7-400C-B844-8C2D7A57B4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folder with solid fill"/>
        </a:ext>
      </dgm:extLst>
    </dgm:pt>
    <dgm:pt modelId="{BA819DFD-F276-478A-8921-2C17279195D4}" type="pres">
      <dgm:prSet presAssocID="{74E310F0-0DA7-400C-B844-8C2D7A57B4EE}" presName="spaceRect" presStyleCnt="0"/>
      <dgm:spPr/>
    </dgm:pt>
    <dgm:pt modelId="{E0A7BC30-563B-4C4B-8C27-A40BB7D4BEB1}" type="pres">
      <dgm:prSet presAssocID="{74E310F0-0DA7-400C-B844-8C2D7A57B4EE}" presName="parTx" presStyleLbl="revTx" presStyleIdx="0" presStyleCnt="3">
        <dgm:presLayoutVars>
          <dgm:chMax val="0"/>
          <dgm:chPref val="0"/>
        </dgm:presLayoutVars>
      </dgm:prSet>
      <dgm:spPr/>
    </dgm:pt>
    <dgm:pt modelId="{37F076F6-7290-45CE-9126-1792733ADFAD}" type="pres">
      <dgm:prSet presAssocID="{D1961901-A3D1-44BB-AE16-AEC70D5FA1E9}" presName="sibTrans" presStyleCnt="0"/>
      <dgm:spPr/>
    </dgm:pt>
    <dgm:pt modelId="{40B3FADA-C02D-4729-95C7-F6F3035F7509}" type="pres">
      <dgm:prSet presAssocID="{7176448D-46A9-48D5-9569-E1F8CBDD5771}" presName="compNode" presStyleCnt="0"/>
      <dgm:spPr/>
    </dgm:pt>
    <dgm:pt modelId="{1A6DD67A-BFE0-4F79-BBB7-71578F62651F}" type="pres">
      <dgm:prSet presAssocID="{7176448D-46A9-48D5-9569-E1F8CBDD5771}" presName="bgRect" presStyleLbl="bgShp" presStyleIdx="1" presStyleCnt="3"/>
      <dgm:spPr/>
    </dgm:pt>
    <dgm:pt modelId="{467E3196-3227-4926-A807-6A61104DAFB1}" type="pres">
      <dgm:prSet presAssocID="{7176448D-46A9-48D5-9569-E1F8CBDD57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17BFC4D0-87ED-4FC0-931B-628F6DC467FF}" type="pres">
      <dgm:prSet presAssocID="{7176448D-46A9-48D5-9569-E1F8CBDD5771}" presName="spaceRect" presStyleCnt="0"/>
      <dgm:spPr/>
    </dgm:pt>
    <dgm:pt modelId="{3677F153-4213-4197-925D-3F4C9599F97B}" type="pres">
      <dgm:prSet presAssocID="{7176448D-46A9-48D5-9569-E1F8CBDD5771}" presName="parTx" presStyleLbl="revTx" presStyleIdx="1" presStyleCnt="3">
        <dgm:presLayoutVars>
          <dgm:chMax val="0"/>
          <dgm:chPref val="0"/>
        </dgm:presLayoutVars>
      </dgm:prSet>
      <dgm:spPr/>
    </dgm:pt>
    <dgm:pt modelId="{F2FCFE2F-7465-4B26-B690-B2A0B8453836}" type="pres">
      <dgm:prSet presAssocID="{BA0A9A1A-9E36-4039-87D9-76683A3C403A}" presName="sibTrans" presStyleCnt="0"/>
      <dgm:spPr/>
    </dgm:pt>
    <dgm:pt modelId="{2169011B-C137-44D1-B00D-C6759485D894}" type="pres">
      <dgm:prSet presAssocID="{7E1CF8FC-8D2E-46EE-A632-8F9B4F0E0600}" presName="compNode" presStyleCnt="0"/>
      <dgm:spPr/>
    </dgm:pt>
    <dgm:pt modelId="{C1DE56A2-C3A3-4284-B1CD-04B75D9F2878}" type="pres">
      <dgm:prSet presAssocID="{7E1CF8FC-8D2E-46EE-A632-8F9B4F0E0600}" presName="bgRect" presStyleLbl="bgShp" presStyleIdx="2" presStyleCnt="3" custLinFactNeighborX="-14276" custLinFactNeighborY="43"/>
      <dgm:spPr/>
    </dgm:pt>
    <dgm:pt modelId="{35C2B75D-4EB9-42F7-A27B-1ED39CD7E22F}" type="pres">
      <dgm:prSet presAssocID="{7E1CF8FC-8D2E-46EE-A632-8F9B4F0E06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with solid fill"/>
        </a:ext>
      </dgm:extLst>
    </dgm:pt>
    <dgm:pt modelId="{585B7909-B878-4CF9-A79E-B007132DB26D}" type="pres">
      <dgm:prSet presAssocID="{7E1CF8FC-8D2E-46EE-A632-8F9B4F0E0600}" presName="spaceRect" presStyleCnt="0"/>
      <dgm:spPr/>
    </dgm:pt>
    <dgm:pt modelId="{0D2130A9-8033-4C16-AD13-05E6D726196C}" type="pres">
      <dgm:prSet presAssocID="{7E1CF8FC-8D2E-46EE-A632-8F9B4F0E0600}" presName="parTx" presStyleLbl="revTx" presStyleIdx="2" presStyleCnt="3">
        <dgm:presLayoutVars>
          <dgm:chMax val="0"/>
          <dgm:chPref val="0"/>
        </dgm:presLayoutVars>
      </dgm:prSet>
      <dgm:spPr/>
    </dgm:pt>
  </dgm:ptLst>
  <dgm:cxnLst>
    <dgm:cxn modelId="{9170D535-35B0-42F2-A75C-A4D4641DADC8}" type="presOf" srcId="{74E310F0-0DA7-400C-B844-8C2D7A57B4EE}" destId="{E0A7BC30-563B-4C4B-8C27-A40BB7D4BEB1}" srcOrd="0" destOrd="0" presId="urn:microsoft.com/office/officeart/2018/2/layout/IconVerticalSolidList"/>
    <dgm:cxn modelId="{58378640-7FDB-4488-852A-2D26416EFB98}" type="presOf" srcId="{7176448D-46A9-48D5-9569-E1F8CBDD5771}" destId="{3677F153-4213-4197-925D-3F4C9599F97B}" srcOrd="0" destOrd="0" presId="urn:microsoft.com/office/officeart/2018/2/layout/IconVerticalSolidList"/>
    <dgm:cxn modelId="{3B6EE854-BD35-483D-9D1D-00FA09C141D8}" type="presOf" srcId="{7E1CF8FC-8D2E-46EE-A632-8F9B4F0E0600}" destId="{0D2130A9-8033-4C16-AD13-05E6D726196C}" srcOrd="0" destOrd="0" presId="urn:microsoft.com/office/officeart/2018/2/layout/IconVerticalSolidList"/>
    <dgm:cxn modelId="{8A6DE558-B94F-4618-8293-1B7FDFB30BF3}" srcId="{B0A42BAA-099C-47A1-B254-9FCB082CA68A}" destId="{74E310F0-0DA7-400C-B844-8C2D7A57B4EE}" srcOrd="0" destOrd="0" parTransId="{7CAFB1BA-6CA1-4E38-BEC9-156C13A48A48}" sibTransId="{D1961901-A3D1-44BB-AE16-AEC70D5FA1E9}"/>
    <dgm:cxn modelId="{1F890F8F-243F-4D0E-B630-9F966FBE61BB}" srcId="{B0A42BAA-099C-47A1-B254-9FCB082CA68A}" destId="{7E1CF8FC-8D2E-46EE-A632-8F9B4F0E0600}" srcOrd="2" destOrd="0" parTransId="{810187B4-D195-4205-A870-FAC4B7EFFF58}" sibTransId="{8F4EABFC-D3CA-43FF-8692-A5F0099BF01C}"/>
    <dgm:cxn modelId="{B873E49A-AFAC-4550-A5EE-BD2E023B5699}" srcId="{B0A42BAA-099C-47A1-B254-9FCB082CA68A}" destId="{7176448D-46A9-48D5-9569-E1F8CBDD5771}" srcOrd="1" destOrd="0" parTransId="{F39F2126-B105-4746-B503-70F759719023}" sibTransId="{BA0A9A1A-9E36-4039-87D9-76683A3C403A}"/>
    <dgm:cxn modelId="{6DE0729E-6300-467C-AB3B-1F69AC2B7D5C}" type="presOf" srcId="{B0A42BAA-099C-47A1-B254-9FCB082CA68A}" destId="{A0764737-6F91-4711-B75B-DAD29B472EF4}" srcOrd="0" destOrd="0" presId="urn:microsoft.com/office/officeart/2018/2/layout/IconVerticalSolidList"/>
    <dgm:cxn modelId="{B52B5F67-1D23-40BF-BEE2-04A4E0686892}" type="presParOf" srcId="{A0764737-6F91-4711-B75B-DAD29B472EF4}" destId="{C132AEA9-B6FA-42B5-8A98-51DDED73E461}" srcOrd="0" destOrd="0" presId="urn:microsoft.com/office/officeart/2018/2/layout/IconVerticalSolidList"/>
    <dgm:cxn modelId="{56BA1546-DDD8-4978-91A4-8D7214B99E17}" type="presParOf" srcId="{C132AEA9-B6FA-42B5-8A98-51DDED73E461}" destId="{F456637B-C19A-4BB7-9E89-861F497A06DD}" srcOrd="0" destOrd="0" presId="urn:microsoft.com/office/officeart/2018/2/layout/IconVerticalSolidList"/>
    <dgm:cxn modelId="{A69DEE26-7DAC-461F-A9B6-9831A1F04AD6}" type="presParOf" srcId="{C132AEA9-B6FA-42B5-8A98-51DDED73E461}" destId="{0D52A8EC-ADF5-409A-9357-2DCC9B061C57}" srcOrd="1" destOrd="0" presId="urn:microsoft.com/office/officeart/2018/2/layout/IconVerticalSolidList"/>
    <dgm:cxn modelId="{9C573C49-DFF2-442E-9DE3-C79A77ED77E8}" type="presParOf" srcId="{C132AEA9-B6FA-42B5-8A98-51DDED73E461}" destId="{BA819DFD-F276-478A-8921-2C17279195D4}" srcOrd="2" destOrd="0" presId="urn:microsoft.com/office/officeart/2018/2/layout/IconVerticalSolidList"/>
    <dgm:cxn modelId="{DA64FCBE-7BA5-4629-B97B-B3BA1F4079F4}" type="presParOf" srcId="{C132AEA9-B6FA-42B5-8A98-51DDED73E461}" destId="{E0A7BC30-563B-4C4B-8C27-A40BB7D4BEB1}" srcOrd="3" destOrd="0" presId="urn:microsoft.com/office/officeart/2018/2/layout/IconVerticalSolidList"/>
    <dgm:cxn modelId="{516E88DB-9EF9-4318-8B48-3598E2F34D41}" type="presParOf" srcId="{A0764737-6F91-4711-B75B-DAD29B472EF4}" destId="{37F076F6-7290-45CE-9126-1792733ADFAD}" srcOrd="1" destOrd="0" presId="urn:microsoft.com/office/officeart/2018/2/layout/IconVerticalSolidList"/>
    <dgm:cxn modelId="{5692BBE2-715C-47CA-B8A1-486B8C803573}" type="presParOf" srcId="{A0764737-6F91-4711-B75B-DAD29B472EF4}" destId="{40B3FADA-C02D-4729-95C7-F6F3035F7509}" srcOrd="2" destOrd="0" presId="urn:microsoft.com/office/officeart/2018/2/layout/IconVerticalSolidList"/>
    <dgm:cxn modelId="{FEBA40DD-1472-4629-8187-E631125F1EAB}" type="presParOf" srcId="{40B3FADA-C02D-4729-95C7-F6F3035F7509}" destId="{1A6DD67A-BFE0-4F79-BBB7-71578F62651F}" srcOrd="0" destOrd="0" presId="urn:microsoft.com/office/officeart/2018/2/layout/IconVerticalSolidList"/>
    <dgm:cxn modelId="{E36448C8-3705-4976-ABF9-C9D76784CB19}" type="presParOf" srcId="{40B3FADA-C02D-4729-95C7-F6F3035F7509}" destId="{467E3196-3227-4926-A807-6A61104DAFB1}" srcOrd="1" destOrd="0" presId="urn:microsoft.com/office/officeart/2018/2/layout/IconVerticalSolidList"/>
    <dgm:cxn modelId="{ECD37005-708C-4DE4-9DCA-E04B879DC7C1}" type="presParOf" srcId="{40B3FADA-C02D-4729-95C7-F6F3035F7509}" destId="{17BFC4D0-87ED-4FC0-931B-628F6DC467FF}" srcOrd="2" destOrd="0" presId="urn:microsoft.com/office/officeart/2018/2/layout/IconVerticalSolidList"/>
    <dgm:cxn modelId="{E6771AAD-B803-45BF-BBF9-F212889778E5}" type="presParOf" srcId="{40B3FADA-C02D-4729-95C7-F6F3035F7509}" destId="{3677F153-4213-4197-925D-3F4C9599F97B}" srcOrd="3" destOrd="0" presId="urn:microsoft.com/office/officeart/2018/2/layout/IconVerticalSolidList"/>
    <dgm:cxn modelId="{846DF821-81D2-4C46-B148-CF1A2F3A0E38}" type="presParOf" srcId="{A0764737-6F91-4711-B75B-DAD29B472EF4}" destId="{F2FCFE2F-7465-4B26-B690-B2A0B8453836}" srcOrd="3" destOrd="0" presId="urn:microsoft.com/office/officeart/2018/2/layout/IconVerticalSolidList"/>
    <dgm:cxn modelId="{DC6334C9-90C3-4D0E-8F61-F85152231111}" type="presParOf" srcId="{A0764737-6F91-4711-B75B-DAD29B472EF4}" destId="{2169011B-C137-44D1-B00D-C6759485D894}" srcOrd="4" destOrd="0" presId="urn:microsoft.com/office/officeart/2018/2/layout/IconVerticalSolidList"/>
    <dgm:cxn modelId="{60CAA74C-FF1C-4A88-998F-3F0202E7751A}" type="presParOf" srcId="{2169011B-C137-44D1-B00D-C6759485D894}" destId="{C1DE56A2-C3A3-4284-B1CD-04B75D9F2878}" srcOrd="0" destOrd="0" presId="urn:microsoft.com/office/officeart/2018/2/layout/IconVerticalSolidList"/>
    <dgm:cxn modelId="{5BF55F41-3F68-4230-B990-93ACEFA469E7}" type="presParOf" srcId="{2169011B-C137-44D1-B00D-C6759485D894}" destId="{35C2B75D-4EB9-42F7-A27B-1ED39CD7E22F}" srcOrd="1" destOrd="0" presId="urn:microsoft.com/office/officeart/2018/2/layout/IconVerticalSolidList"/>
    <dgm:cxn modelId="{AC9A758B-A7A1-4AC1-963E-799F927060EB}" type="presParOf" srcId="{2169011B-C137-44D1-B00D-C6759485D894}" destId="{585B7909-B878-4CF9-A79E-B007132DB26D}" srcOrd="2" destOrd="0" presId="urn:microsoft.com/office/officeart/2018/2/layout/IconVerticalSolidList"/>
    <dgm:cxn modelId="{046A5115-3BF4-42BB-A643-E763160D26A4}" type="presParOf" srcId="{2169011B-C137-44D1-B00D-C6759485D894}" destId="{0D2130A9-8033-4C16-AD13-05E6D72619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7F9E3A-E9AC-4CAC-9B70-601603481F89}" type="doc">
      <dgm:prSet loTypeId="urn:microsoft.com/office/officeart/2018/2/layout/IconVerticalSolidList" loCatId="icon" qsTypeId="urn:microsoft.com/office/officeart/2005/8/quickstyle/simple4" qsCatId="simple" csTypeId="urn:microsoft.com/office/officeart/2005/8/colors/accent1_2" csCatId="accent1" phldr="1"/>
      <dgm:spPr/>
      <dgm:t>
        <a:bodyPr/>
        <a:lstStyle/>
        <a:p>
          <a:endParaRPr lang="en-US"/>
        </a:p>
      </dgm:t>
    </dgm:pt>
    <dgm:pt modelId="{C9113F9E-1616-44C4-9B26-1AA1F6A92AD2}">
      <dgm:prSet custT="1"/>
      <dgm:spPr/>
      <dgm:t>
        <a:bodyPr/>
        <a:lstStyle/>
        <a:p>
          <a:pPr>
            <a:lnSpc>
              <a:spcPct val="100000"/>
            </a:lnSpc>
          </a:pPr>
          <a:r>
            <a:rPr lang="en-US" sz="2800" dirty="0"/>
            <a:t>What other emerging research areas would benefit from these approaches?</a:t>
          </a:r>
        </a:p>
      </dgm:t>
    </dgm:pt>
    <dgm:pt modelId="{9BACD639-073D-4835-9098-ACF707A9D6A5}" type="parTrans" cxnId="{FC3801FC-ED54-47D6-A38A-390DD8491D23}">
      <dgm:prSet/>
      <dgm:spPr/>
      <dgm:t>
        <a:bodyPr/>
        <a:lstStyle/>
        <a:p>
          <a:endParaRPr lang="en-US"/>
        </a:p>
      </dgm:t>
    </dgm:pt>
    <dgm:pt modelId="{85C945D2-8059-48E4-8808-D8B38DA4418A}" type="sibTrans" cxnId="{FC3801FC-ED54-47D6-A38A-390DD8491D23}">
      <dgm:prSet/>
      <dgm:spPr/>
      <dgm:t>
        <a:bodyPr/>
        <a:lstStyle/>
        <a:p>
          <a:endParaRPr lang="en-US"/>
        </a:p>
      </dgm:t>
    </dgm:pt>
    <dgm:pt modelId="{A69D0197-EA23-402C-9D21-AC71EF442423}">
      <dgm:prSet custT="1"/>
      <dgm:spPr/>
      <dgm:t>
        <a:bodyPr/>
        <a:lstStyle/>
        <a:p>
          <a:pPr>
            <a:lnSpc>
              <a:spcPct val="100000"/>
            </a:lnSpc>
          </a:pPr>
          <a:r>
            <a:rPr lang="en-US" sz="2800" dirty="0"/>
            <a:t>How might these approaches extend beyond government research agencies?</a:t>
          </a:r>
        </a:p>
      </dgm:t>
    </dgm:pt>
    <dgm:pt modelId="{CDEF5561-1953-4A37-B027-140C607F2569}" type="parTrans" cxnId="{756C619E-1306-43A0-8704-57019CC9B84A}">
      <dgm:prSet/>
      <dgm:spPr/>
      <dgm:t>
        <a:bodyPr/>
        <a:lstStyle/>
        <a:p>
          <a:endParaRPr lang="en-US"/>
        </a:p>
      </dgm:t>
    </dgm:pt>
    <dgm:pt modelId="{314C946E-8715-4AB8-800A-E6D82CEE7A1F}" type="sibTrans" cxnId="{756C619E-1306-43A0-8704-57019CC9B84A}">
      <dgm:prSet/>
      <dgm:spPr/>
      <dgm:t>
        <a:bodyPr/>
        <a:lstStyle/>
        <a:p>
          <a:endParaRPr lang="en-US"/>
        </a:p>
      </dgm:t>
    </dgm:pt>
    <dgm:pt modelId="{2F631D6C-89FD-4057-A54D-FA5744E924B2}">
      <dgm:prSet custT="1"/>
      <dgm:spPr/>
      <dgm:t>
        <a:bodyPr/>
        <a:lstStyle/>
        <a:p>
          <a:pPr>
            <a:lnSpc>
              <a:spcPct val="100000"/>
            </a:lnSpc>
          </a:pPr>
          <a:r>
            <a:rPr lang="en-US" sz="2800" dirty="0"/>
            <a:t>What are the barriers to embracing team science and convergence research?</a:t>
          </a:r>
        </a:p>
      </dgm:t>
    </dgm:pt>
    <dgm:pt modelId="{3F64706D-3790-4144-8D66-8EA5EE583AAD}" type="parTrans" cxnId="{030D1CBC-34AC-40E6-B4E7-18C2791321E0}">
      <dgm:prSet/>
      <dgm:spPr/>
      <dgm:t>
        <a:bodyPr/>
        <a:lstStyle/>
        <a:p>
          <a:endParaRPr lang="en-US"/>
        </a:p>
      </dgm:t>
    </dgm:pt>
    <dgm:pt modelId="{78D35607-494D-41A4-B2CF-CB815AA1C0AA}" type="sibTrans" cxnId="{030D1CBC-34AC-40E6-B4E7-18C2791321E0}">
      <dgm:prSet/>
      <dgm:spPr/>
      <dgm:t>
        <a:bodyPr/>
        <a:lstStyle/>
        <a:p>
          <a:endParaRPr lang="en-US"/>
        </a:p>
      </dgm:t>
    </dgm:pt>
    <dgm:pt modelId="{9265413B-8EB8-421F-AD8D-47D93419B88E}" type="pres">
      <dgm:prSet presAssocID="{047F9E3A-E9AC-4CAC-9B70-601603481F89}" presName="root" presStyleCnt="0">
        <dgm:presLayoutVars>
          <dgm:dir/>
          <dgm:resizeHandles val="exact"/>
        </dgm:presLayoutVars>
      </dgm:prSet>
      <dgm:spPr/>
    </dgm:pt>
    <dgm:pt modelId="{21182061-3313-4927-AB20-B021BD559AB7}" type="pres">
      <dgm:prSet presAssocID="{C9113F9E-1616-44C4-9B26-1AA1F6A92AD2}" presName="compNode" presStyleCnt="0"/>
      <dgm:spPr/>
    </dgm:pt>
    <dgm:pt modelId="{2103767B-A969-48F5-8169-A2BDCC49EBCD}" type="pres">
      <dgm:prSet presAssocID="{C9113F9E-1616-44C4-9B26-1AA1F6A92AD2}" presName="bgRect" presStyleLbl="bgShp" presStyleIdx="0" presStyleCnt="3"/>
      <dgm:spPr/>
    </dgm:pt>
    <dgm:pt modelId="{217BAB54-25BB-4B90-9391-001FF72E57F3}" type="pres">
      <dgm:prSet presAssocID="{C9113F9E-1616-44C4-9B26-1AA1F6A92AD2}"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ood Idea with solid fill"/>
        </a:ext>
      </dgm:extLst>
    </dgm:pt>
    <dgm:pt modelId="{B6CD59AD-C941-4FD5-B9E1-C0A9811EB00B}" type="pres">
      <dgm:prSet presAssocID="{C9113F9E-1616-44C4-9B26-1AA1F6A92AD2}" presName="spaceRect" presStyleCnt="0"/>
      <dgm:spPr/>
    </dgm:pt>
    <dgm:pt modelId="{DFA1599F-CC47-4938-BF18-89172D8B6ADC}" type="pres">
      <dgm:prSet presAssocID="{C9113F9E-1616-44C4-9B26-1AA1F6A92AD2}" presName="parTx" presStyleLbl="revTx" presStyleIdx="0" presStyleCnt="3">
        <dgm:presLayoutVars>
          <dgm:chMax val="0"/>
          <dgm:chPref val="0"/>
        </dgm:presLayoutVars>
      </dgm:prSet>
      <dgm:spPr/>
    </dgm:pt>
    <dgm:pt modelId="{60AE46FA-8FF4-4CDF-BE90-A523B9E00342}" type="pres">
      <dgm:prSet presAssocID="{85C945D2-8059-48E4-8808-D8B38DA4418A}" presName="sibTrans" presStyleCnt="0"/>
      <dgm:spPr/>
    </dgm:pt>
    <dgm:pt modelId="{C99CFF83-AFC0-4C4B-8384-B588E9E909B5}" type="pres">
      <dgm:prSet presAssocID="{A69D0197-EA23-402C-9D21-AC71EF442423}" presName="compNode" presStyleCnt="0"/>
      <dgm:spPr/>
    </dgm:pt>
    <dgm:pt modelId="{0B2E6212-EF3D-4B47-9D00-295F9B14A4A3}" type="pres">
      <dgm:prSet presAssocID="{A69D0197-EA23-402C-9D21-AC71EF442423}" presName="bgRect" presStyleLbl="bgShp" presStyleIdx="1" presStyleCnt="3"/>
      <dgm:spPr/>
    </dgm:pt>
    <dgm:pt modelId="{9A349846-D48F-46CE-A816-27471BAEF683}" type="pres">
      <dgm:prSet presAssocID="{A69D0197-EA23-402C-9D21-AC71EF44242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1F3F52E3-3100-4DD3-9A87-1280795532A7}" type="pres">
      <dgm:prSet presAssocID="{A69D0197-EA23-402C-9D21-AC71EF442423}" presName="spaceRect" presStyleCnt="0"/>
      <dgm:spPr/>
    </dgm:pt>
    <dgm:pt modelId="{94D827B9-9CA4-4243-ADE9-23B842D36FC0}" type="pres">
      <dgm:prSet presAssocID="{A69D0197-EA23-402C-9D21-AC71EF442423}" presName="parTx" presStyleLbl="revTx" presStyleIdx="1" presStyleCnt="3">
        <dgm:presLayoutVars>
          <dgm:chMax val="0"/>
          <dgm:chPref val="0"/>
        </dgm:presLayoutVars>
      </dgm:prSet>
      <dgm:spPr/>
    </dgm:pt>
    <dgm:pt modelId="{D84479EA-1432-4F75-A852-70C1A203C15F}" type="pres">
      <dgm:prSet presAssocID="{314C946E-8715-4AB8-800A-E6D82CEE7A1F}" presName="sibTrans" presStyleCnt="0"/>
      <dgm:spPr/>
    </dgm:pt>
    <dgm:pt modelId="{A957B169-A867-42A2-B577-7F236B6CB82A}" type="pres">
      <dgm:prSet presAssocID="{2F631D6C-89FD-4057-A54D-FA5744E924B2}" presName="compNode" presStyleCnt="0"/>
      <dgm:spPr/>
    </dgm:pt>
    <dgm:pt modelId="{E5AD6BC4-C018-4C92-8DC4-4C58BE6D99EE}" type="pres">
      <dgm:prSet presAssocID="{2F631D6C-89FD-4057-A54D-FA5744E924B2}" presName="bgRect" presStyleLbl="bgShp" presStyleIdx="2" presStyleCnt="3"/>
      <dgm:spPr/>
    </dgm:pt>
    <dgm:pt modelId="{1EE873BB-7DF7-4EE8-9D49-88A6275CBC3F}" type="pres">
      <dgm:prSet presAssocID="{2F631D6C-89FD-4057-A54D-FA5744E924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FCE4A5C1-A1F7-4C7B-992D-B2E8CC3D91F3}" type="pres">
      <dgm:prSet presAssocID="{2F631D6C-89FD-4057-A54D-FA5744E924B2}" presName="spaceRect" presStyleCnt="0"/>
      <dgm:spPr/>
    </dgm:pt>
    <dgm:pt modelId="{5CFD513D-27CE-4ECF-BA2E-9CF7A227C1CE}" type="pres">
      <dgm:prSet presAssocID="{2F631D6C-89FD-4057-A54D-FA5744E924B2}" presName="parTx" presStyleLbl="revTx" presStyleIdx="2" presStyleCnt="3">
        <dgm:presLayoutVars>
          <dgm:chMax val="0"/>
          <dgm:chPref val="0"/>
        </dgm:presLayoutVars>
      </dgm:prSet>
      <dgm:spPr/>
    </dgm:pt>
  </dgm:ptLst>
  <dgm:cxnLst>
    <dgm:cxn modelId="{0CDB5C0D-2B60-49F1-9F01-810CA1138A16}" type="presOf" srcId="{047F9E3A-E9AC-4CAC-9B70-601603481F89}" destId="{9265413B-8EB8-421F-AD8D-47D93419B88E}" srcOrd="0" destOrd="0" presId="urn:microsoft.com/office/officeart/2018/2/layout/IconVerticalSolidList"/>
    <dgm:cxn modelId="{6A764F6D-4F73-4B9A-A6FC-396FDA29979D}" type="presOf" srcId="{2F631D6C-89FD-4057-A54D-FA5744E924B2}" destId="{5CFD513D-27CE-4ECF-BA2E-9CF7A227C1CE}" srcOrd="0" destOrd="0" presId="urn:microsoft.com/office/officeart/2018/2/layout/IconVerticalSolidList"/>
    <dgm:cxn modelId="{E822B658-B5FC-4794-9966-43D28AC4D4E2}" type="presOf" srcId="{A69D0197-EA23-402C-9D21-AC71EF442423}" destId="{94D827B9-9CA4-4243-ADE9-23B842D36FC0}" srcOrd="0" destOrd="0" presId="urn:microsoft.com/office/officeart/2018/2/layout/IconVerticalSolidList"/>
    <dgm:cxn modelId="{756C619E-1306-43A0-8704-57019CC9B84A}" srcId="{047F9E3A-E9AC-4CAC-9B70-601603481F89}" destId="{A69D0197-EA23-402C-9D21-AC71EF442423}" srcOrd="1" destOrd="0" parTransId="{CDEF5561-1953-4A37-B027-140C607F2569}" sibTransId="{314C946E-8715-4AB8-800A-E6D82CEE7A1F}"/>
    <dgm:cxn modelId="{030D1CBC-34AC-40E6-B4E7-18C2791321E0}" srcId="{047F9E3A-E9AC-4CAC-9B70-601603481F89}" destId="{2F631D6C-89FD-4057-A54D-FA5744E924B2}" srcOrd="2" destOrd="0" parTransId="{3F64706D-3790-4144-8D66-8EA5EE583AAD}" sibTransId="{78D35607-494D-41A4-B2CF-CB815AA1C0AA}"/>
    <dgm:cxn modelId="{FC3801FC-ED54-47D6-A38A-390DD8491D23}" srcId="{047F9E3A-E9AC-4CAC-9B70-601603481F89}" destId="{C9113F9E-1616-44C4-9B26-1AA1F6A92AD2}" srcOrd="0" destOrd="0" parTransId="{9BACD639-073D-4835-9098-ACF707A9D6A5}" sibTransId="{85C945D2-8059-48E4-8808-D8B38DA4418A}"/>
    <dgm:cxn modelId="{3C3B92FC-2FA4-40E5-9102-B3664F42F933}" type="presOf" srcId="{C9113F9E-1616-44C4-9B26-1AA1F6A92AD2}" destId="{DFA1599F-CC47-4938-BF18-89172D8B6ADC}" srcOrd="0" destOrd="0" presId="urn:microsoft.com/office/officeart/2018/2/layout/IconVerticalSolidList"/>
    <dgm:cxn modelId="{A04F2FA9-F577-40A3-A42F-7E36667EF4BF}" type="presParOf" srcId="{9265413B-8EB8-421F-AD8D-47D93419B88E}" destId="{21182061-3313-4927-AB20-B021BD559AB7}" srcOrd="0" destOrd="0" presId="urn:microsoft.com/office/officeart/2018/2/layout/IconVerticalSolidList"/>
    <dgm:cxn modelId="{6CED85FF-36A9-4B11-986B-54905E02EE1F}" type="presParOf" srcId="{21182061-3313-4927-AB20-B021BD559AB7}" destId="{2103767B-A969-48F5-8169-A2BDCC49EBCD}" srcOrd="0" destOrd="0" presId="urn:microsoft.com/office/officeart/2018/2/layout/IconVerticalSolidList"/>
    <dgm:cxn modelId="{CFCF8E7C-722D-4BFB-B3A6-FE7D2BEE4CD5}" type="presParOf" srcId="{21182061-3313-4927-AB20-B021BD559AB7}" destId="{217BAB54-25BB-4B90-9391-001FF72E57F3}" srcOrd="1" destOrd="0" presId="urn:microsoft.com/office/officeart/2018/2/layout/IconVerticalSolidList"/>
    <dgm:cxn modelId="{AC3F3254-E0C9-4285-ADEE-E777D7194509}" type="presParOf" srcId="{21182061-3313-4927-AB20-B021BD559AB7}" destId="{B6CD59AD-C941-4FD5-B9E1-C0A9811EB00B}" srcOrd="2" destOrd="0" presId="urn:microsoft.com/office/officeart/2018/2/layout/IconVerticalSolidList"/>
    <dgm:cxn modelId="{6AF04FD0-6C94-4812-A668-76318308F3FA}" type="presParOf" srcId="{21182061-3313-4927-AB20-B021BD559AB7}" destId="{DFA1599F-CC47-4938-BF18-89172D8B6ADC}" srcOrd="3" destOrd="0" presId="urn:microsoft.com/office/officeart/2018/2/layout/IconVerticalSolidList"/>
    <dgm:cxn modelId="{213B5F2B-6E98-406E-B74C-3A7F0C71E663}" type="presParOf" srcId="{9265413B-8EB8-421F-AD8D-47D93419B88E}" destId="{60AE46FA-8FF4-4CDF-BE90-A523B9E00342}" srcOrd="1" destOrd="0" presId="urn:microsoft.com/office/officeart/2018/2/layout/IconVerticalSolidList"/>
    <dgm:cxn modelId="{ABC114F2-0C78-4F36-96EB-B310F7591A19}" type="presParOf" srcId="{9265413B-8EB8-421F-AD8D-47D93419B88E}" destId="{C99CFF83-AFC0-4C4B-8384-B588E9E909B5}" srcOrd="2" destOrd="0" presId="urn:microsoft.com/office/officeart/2018/2/layout/IconVerticalSolidList"/>
    <dgm:cxn modelId="{1D389549-D9CE-4EF3-8066-6E71CCA19983}" type="presParOf" srcId="{C99CFF83-AFC0-4C4B-8384-B588E9E909B5}" destId="{0B2E6212-EF3D-4B47-9D00-295F9B14A4A3}" srcOrd="0" destOrd="0" presId="urn:microsoft.com/office/officeart/2018/2/layout/IconVerticalSolidList"/>
    <dgm:cxn modelId="{41947012-E4EF-4CC7-B2DE-8F2867C73500}" type="presParOf" srcId="{C99CFF83-AFC0-4C4B-8384-B588E9E909B5}" destId="{9A349846-D48F-46CE-A816-27471BAEF683}" srcOrd="1" destOrd="0" presId="urn:microsoft.com/office/officeart/2018/2/layout/IconVerticalSolidList"/>
    <dgm:cxn modelId="{D171391D-FCB7-4946-9B59-41E24E4CEBC4}" type="presParOf" srcId="{C99CFF83-AFC0-4C4B-8384-B588E9E909B5}" destId="{1F3F52E3-3100-4DD3-9A87-1280795532A7}" srcOrd="2" destOrd="0" presId="urn:microsoft.com/office/officeart/2018/2/layout/IconVerticalSolidList"/>
    <dgm:cxn modelId="{AEE8B715-C974-4992-9B2A-BD7DF2005827}" type="presParOf" srcId="{C99CFF83-AFC0-4C4B-8384-B588E9E909B5}" destId="{94D827B9-9CA4-4243-ADE9-23B842D36FC0}" srcOrd="3" destOrd="0" presId="urn:microsoft.com/office/officeart/2018/2/layout/IconVerticalSolidList"/>
    <dgm:cxn modelId="{FDBEF8B8-FEFC-41C5-BD74-F6B5B94A0B95}" type="presParOf" srcId="{9265413B-8EB8-421F-AD8D-47D93419B88E}" destId="{D84479EA-1432-4F75-A852-70C1A203C15F}" srcOrd="3" destOrd="0" presId="urn:microsoft.com/office/officeart/2018/2/layout/IconVerticalSolidList"/>
    <dgm:cxn modelId="{9B58E27D-5168-4FF6-BF4D-90A2972C7429}" type="presParOf" srcId="{9265413B-8EB8-421F-AD8D-47D93419B88E}" destId="{A957B169-A867-42A2-B577-7F236B6CB82A}" srcOrd="4" destOrd="0" presId="urn:microsoft.com/office/officeart/2018/2/layout/IconVerticalSolidList"/>
    <dgm:cxn modelId="{1F22422A-B549-4B9D-ABF3-90DCA6B5DC45}" type="presParOf" srcId="{A957B169-A867-42A2-B577-7F236B6CB82A}" destId="{E5AD6BC4-C018-4C92-8DC4-4C58BE6D99EE}" srcOrd="0" destOrd="0" presId="urn:microsoft.com/office/officeart/2018/2/layout/IconVerticalSolidList"/>
    <dgm:cxn modelId="{1B330390-D65C-48FB-A7CB-4AF4371F7430}" type="presParOf" srcId="{A957B169-A867-42A2-B577-7F236B6CB82A}" destId="{1EE873BB-7DF7-4EE8-9D49-88A6275CBC3F}" srcOrd="1" destOrd="0" presId="urn:microsoft.com/office/officeart/2018/2/layout/IconVerticalSolidList"/>
    <dgm:cxn modelId="{87057B30-B62A-4518-A197-B871656683AE}" type="presParOf" srcId="{A957B169-A867-42A2-B577-7F236B6CB82A}" destId="{FCE4A5C1-A1F7-4C7B-992D-B2E8CC3D91F3}" srcOrd="2" destOrd="0" presId="urn:microsoft.com/office/officeart/2018/2/layout/IconVerticalSolidList"/>
    <dgm:cxn modelId="{BECE38E6-6BA6-40A1-B379-DBD1830226CA}" type="presParOf" srcId="{A957B169-A867-42A2-B577-7F236B6CB82A}" destId="{5CFD513D-27CE-4ECF-BA2E-9CF7A227C1C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637B-C19A-4BB7-9E89-861F497A06DD}">
      <dsp:nvSpPr>
        <dsp:cNvPr id="0" name=""/>
        <dsp:cNvSpPr/>
      </dsp:nvSpPr>
      <dsp:spPr>
        <a:xfrm>
          <a:off x="0" y="671"/>
          <a:ext cx="5993278"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52A8EC-ADF5-409A-9357-2DCC9B061C57}">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0A7BC30-563B-4C4B-8C27-A40BB7D4BEB1}">
      <dsp:nvSpPr>
        <dsp:cNvPr id="0" name=""/>
        <dsp:cNvSpPr/>
      </dsp:nvSpPr>
      <dsp:spPr>
        <a:xfrm>
          <a:off x="1816103" y="671"/>
          <a:ext cx="4177174"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b="1" kern="1200" dirty="0"/>
            <a:t>Organize </a:t>
          </a:r>
          <a:r>
            <a:rPr lang="en-US" sz="2500" kern="1200" dirty="0"/>
            <a:t>personnel and consolidate resources</a:t>
          </a:r>
        </a:p>
      </dsp:txBody>
      <dsp:txXfrm>
        <a:off x="1816103" y="671"/>
        <a:ext cx="4177174" cy="1572384"/>
      </dsp:txXfrm>
    </dsp:sp>
    <dsp:sp modelId="{1A6DD67A-BFE0-4F79-BBB7-71578F62651F}">
      <dsp:nvSpPr>
        <dsp:cNvPr id="0" name=""/>
        <dsp:cNvSpPr/>
      </dsp:nvSpPr>
      <dsp:spPr>
        <a:xfrm>
          <a:off x="0" y="1966151"/>
          <a:ext cx="5993278"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67E3196-3227-4926-A807-6A61104DAFB1}">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677F153-4213-4197-925D-3F4C9599F97B}">
      <dsp:nvSpPr>
        <dsp:cNvPr id="0" name=""/>
        <dsp:cNvSpPr/>
      </dsp:nvSpPr>
      <dsp:spPr>
        <a:xfrm>
          <a:off x="1816103" y="1966151"/>
          <a:ext cx="4177174"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b="1" kern="1200" dirty="0"/>
            <a:t>Build </a:t>
          </a:r>
          <a:r>
            <a:rPr lang="en-US" sz="2500" kern="1200" dirty="0"/>
            <a:t>on existing multi-agency collaborations and convenings</a:t>
          </a:r>
        </a:p>
      </dsp:txBody>
      <dsp:txXfrm>
        <a:off x="1816103" y="1966151"/>
        <a:ext cx="4177174" cy="1572384"/>
      </dsp:txXfrm>
    </dsp:sp>
    <dsp:sp modelId="{C1DE56A2-C3A3-4284-B1CD-04B75D9F2878}">
      <dsp:nvSpPr>
        <dsp:cNvPr id="0" name=""/>
        <dsp:cNvSpPr/>
      </dsp:nvSpPr>
      <dsp:spPr>
        <a:xfrm>
          <a:off x="0" y="3932303"/>
          <a:ext cx="5993278"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5C2B75D-4EB9-42F7-A27B-1ED39CD7E22F}">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D2130A9-8033-4C16-AD13-05E6D726196C}">
      <dsp:nvSpPr>
        <dsp:cNvPr id="0" name=""/>
        <dsp:cNvSpPr/>
      </dsp:nvSpPr>
      <dsp:spPr>
        <a:xfrm>
          <a:off x="1816103" y="3931632"/>
          <a:ext cx="4177174"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b="1" kern="1200" dirty="0"/>
            <a:t>Engage </a:t>
          </a:r>
          <a:r>
            <a:rPr lang="en-US" sz="2500" b="0" kern="1200" dirty="0"/>
            <a:t>additional</a:t>
          </a:r>
          <a:r>
            <a:rPr lang="en-US" sz="2500" kern="1200" dirty="0"/>
            <a:t> collaboration opportunities</a:t>
          </a:r>
        </a:p>
      </dsp:txBody>
      <dsp:txXfrm>
        <a:off x="1816103" y="3931632"/>
        <a:ext cx="4177174" cy="157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3767B-A969-48F5-8169-A2BDCC49EBCD}">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17BAB54-25BB-4B90-9391-001FF72E57F3}">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FA1599F-CC47-4938-BF18-89172D8B6ADC}">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What other emerging research areas would benefit from these approaches?</a:t>
          </a:r>
        </a:p>
      </dsp:txBody>
      <dsp:txXfrm>
        <a:off x="1435590" y="531"/>
        <a:ext cx="9080009" cy="1242935"/>
      </dsp:txXfrm>
    </dsp:sp>
    <dsp:sp modelId="{0B2E6212-EF3D-4B47-9D00-295F9B14A4A3}">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A349846-D48F-46CE-A816-27471BAEF683}">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4D827B9-9CA4-4243-ADE9-23B842D36FC0}">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How might these approaches extend beyond government research agencies?</a:t>
          </a:r>
        </a:p>
      </dsp:txBody>
      <dsp:txXfrm>
        <a:off x="1435590" y="1554201"/>
        <a:ext cx="9080009" cy="1242935"/>
      </dsp:txXfrm>
    </dsp:sp>
    <dsp:sp modelId="{E5AD6BC4-C018-4C92-8DC4-4C58BE6D99EE}">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EE873BB-7DF7-4EE8-9D49-88A6275CBC3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CFD513D-27CE-4ECF-BA2E-9CF7A227C1C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What are the barriers to embracing team science and convergence research?</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61186-186C-4018-B12A-A418CE17AFE5}"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1461D-FDF0-413B-842F-236672DCDEDB}" type="slidenum">
              <a:rPr lang="en-US" smtClean="0"/>
              <a:t>‹#›</a:t>
            </a:fld>
            <a:endParaRPr lang="en-US"/>
          </a:p>
        </p:txBody>
      </p:sp>
    </p:spTree>
    <p:extLst>
      <p:ext uri="{BB962C8B-B14F-4D97-AF65-F5344CB8AC3E}">
        <p14:creationId xmlns:p14="http://schemas.microsoft.com/office/powerpoint/2010/main" val="3265409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Societal challenges, such as climate change and nutrition security threaten our agricultural systems. Thus, transformation is warranted. One avenue to transformation is controlled environment agriculture (CEA), which is the case I will discuss today.</a:t>
            </a:r>
          </a:p>
          <a:p>
            <a:endParaRPr lang="en-US" dirty="0"/>
          </a:p>
          <a:p>
            <a:r>
              <a:rPr lang="en-US" dirty="0"/>
              <a:t>However, I want attendees of all disciplines to think of how these concepts apply beyond CEA</a:t>
            </a:r>
          </a:p>
          <a:p>
            <a:endParaRPr lang="en-US" dirty="0"/>
          </a:p>
          <a:p>
            <a:endParaRPr lang="en-US" dirty="0"/>
          </a:p>
        </p:txBody>
      </p:sp>
      <p:sp>
        <p:nvSpPr>
          <p:cNvPr id="4" name="Slide Number Placeholder 3"/>
          <p:cNvSpPr>
            <a:spLocks noGrp="1"/>
          </p:cNvSpPr>
          <p:nvPr>
            <p:ph type="sldNum" sz="quarter" idx="5"/>
          </p:nvPr>
        </p:nvSpPr>
        <p:spPr/>
        <p:txBody>
          <a:bodyPr/>
          <a:lstStyle/>
          <a:p>
            <a:fld id="{FCA1461D-FDF0-413B-842F-236672DCDEDB}" type="slidenum">
              <a:rPr lang="en-US" smtClean="0"/>
              <a:t>1</a:t>
            </a:fld>
            <a:endParaRPr lang="en-US"/>
          </a:p>
        </p:txBody>
      </p:sp>
    </p:spTree>
    <p:extLst>
      <p:ext uri="{BB962C8B-B14F-4D97-AF65-F5344CB8AC3E}">
        <p14:creationId xmlns:p14="http://schemas.microsoft.com/office/powerpoint/2010/main" val="1534472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Organize: ensure directory is up to date, reflecting regular personnel changes (especially with short term contractors and fellows participating in federal research), also include relevant publications and workshop proceedings, which would expedite project initiation as new researchers join the space and new research questions arise</a:t>
            </a:r>
          </a:p>
          <a:p>
            <a:endParaRPr lang="en-US" dirty="0"/>
          </a:p>
          <a:p>
            <a:endParaRPr lang="en-US" dirty="0"/>
          </a:p>
        </p:txBody>
      </p:sp>
      <p:sp>
        <p:nvSpPr>
          <p:cNvPr id="4" name="Slide Number Placeholder 3"/>
          <p:cNvSpPr>
            <a:spLocks noGrp="1"/>
          </p:cNvSpPr>
          <p:nvPr>
            <p:ph type="sldNum" sz="quarter" idx="5"/>
          </p:nvPr>
        </p:nvSpPr>
        <p:spPr/>
        <p:txBody>
          <a:bodyPr/>
          <a:lstStyle/>
          <a:p>
            <a:fld id="{FCA1461D-FDF0-413B-842F-236672DCDEDB}" type="slidenum">
              <a:rPr lang="en-US" smtClean="0"/>
              <a:t>10</a:t>
            </a:fld>
            <a:endParaRPr lang="en-US"/>
          </a:p>
        </p:txBody>
      </p:sp>
    </p:spTree>
    <p:extLst>
      <p:ext uri="{BB962C8B-B14F-4D97-AF65-F5344CB8AC3E}">
        <p14:creationId xmlns:p14="http://schemas.microsoft.com/office/powerpoint/2010/main" val="1485810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 As mentioned, joint workshops with federal agencies, academic collaborators, and industry partners have been taking place since 2018. These workshops identify challenges and opportunities in the CEA industry, expand their network of collaborators, and disseminate results. To improve upon this existing infrastructure, federal researchers should organize a debrief session to prioritize research topics and delegate efforts across agencies to take advantage of available resources. Want to ensure engagement in the time between large workshops.</a:t>
            </a:r>
          </a:p>
          <a:p>
            <a:endParaRPr lang="en-US" dirty="0"/>
          </a:p>
        </p:txBody>
      </p:sp>
      <p:sp>
        <p:nvSpPr>
          <p:cNvPr id="4" name="Slide Number Placeholder 3"/>
          <p:cNvSpPr>
            <a:spLocks noGrp="1"/>
          </p:cNvSpPr>
          <p:nvPr>
            <p:ph type="sldNum" sz="quarter" idx="5"/>
          </p:nvPr>
        </p:nvSpPr>
        <p:spPr/>
        <p:txBody>
          <a:bodyPr/>
          <a:lstStyle/>
          <a:p>
            <a:fld id="{FCA1461D-FDF0-413B-842F-236672DCDEDB}" type="slidenum">
              <a:rPr lang="en-US" smtClean="0"/>
              <a:t>11</a:t>
            </a:fld>
            <a:endParaRPr lang="en-US"/>
          </a:p>
        </p:txBody>
      </p:sp>
    </p:spTree>
    <p:extLst>
      <p:ext uri="{BB962C8B-B14F-4D97-AF65-F5344CB8AC3E}">
        <p14:creationId xmlns:p14="http://schemas.microsoft.com/office/powerpoint/2010/main" val="68045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demonstrated commitment to CEA in a few agencies, but here’s ONE example of how they might recruit expertise and resources from other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Opportunities exist to advance collaborations beyond known partners, both within and outside the federal government (this is where we need help breaking down the proverbial walls that are inhibiting cross-sector collaborations). How do we incentivize this coordination? As federal CEA research initiatives expand, it will be critical to reimagine collaboration with outside institutions in a way that benefits the researchers, companies, and consumers.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A1461D-FDF0-413B-842F-236672DCDEDB}" type="slidenum">
              <a:rPr lang="en-US" smtClean="0"/>
              <a:t>12</a:t>
            </a:fld>
            <a:endParaRPr lang="en-US"/>
          </a:p>
        </p:txBody>
      </p:sp>
    </p:spTree>
    <p:extLst>
      <p:ext uri="{BB962C8B-B14F-4D97-AF65-F5344CB8AC3E}">
        <p14:creationId xmlns:p14="http://schemas.microsoft.com/office/powerpoint/2010/main" val="226003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1461D-FDF0-413B-842F-236672DCDEDB}" type="slidenum">
              <a:rPr lang="en-US" smtClean="0"/>
              <a:t>13</a:t>
            </a:fld>
            <a:endParaRPr lang="en-US"/>
          </a:p>
        </p:txBody>
      </p:sp>
    </p:spTree>
    <p:extLst>
      <p:ext uri="{BB962C8B-B14F-4D97-AF65-F5344CB8AC3E}">
        <p14:creationId xmlns:p14="http://schemas.microsoft.com/office/powerpoint/2010/main" val="2711518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zoom out to other emerging areas</a:t>
            </a:r>
          </a:p>
          <a:p>
            <a:endParaRPr lang="en-US" dirty="0"/>
          </a:p>
        </p:txBody>
      </p:sp>
      <p:sp>
        <p:nvSpPr>
          <p:cNvPr id="4" name="Slide Number Placeholder 3"/>
          <p:cNvSpPr>
            <a:spLocks noGrp="1"/>
          </p:cNvSpPr>
          <p:nvPr>
            <p:ph type="sldNum" sz="quarter" idx="5"/>
          </p:nvPr>
        </p:nvSpPr>
        <p:spPr/>
        <p:txBody>
          <a:bodyPr/>
          <a:lstStyle/>
          <a:p>
            <a:fld id="{FCA1461D-FDF0-413B-842F-236672DCDEDB}" type="slidenum">
              <a:rPr lang="en-US" smtClean="0"/>
              <a:t>14</a:t>
            </a:fld>
            <a:endParaRPr lang="en-US"/>
          </a:p>
        </p:txBody>
      </p:sp>
    </p:spTree>
    <p:extLst>
      <p:ext uri="{BB962C8B-B14F-4D97-AF65-F5344CB8AC3E}">
        <p14:creationId xmlns:p14="http://schemas.microsoft.com/office/powerpoint/2010/main" val="84377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used for leafy greens, microgreens, tomatoes, peppers, strawberries, etc. More recently, there is increased interest in adapting more crops to CEA, especially staple crops for more caloric density, as well as incorporating animal agriculture, such as aquaponics.</a:t>
            </a:r>
          </a:p>
          <a:p>
            <a:endParaRPr lang="en-US" dirty="0"/>
          </a:p>
          <a:p>
            <a:r>
              <a:rPr lang="en-US" dirty="0"/>
              <a:t>CEA research and industry have grown steadily over the last decade, with potential for enhancing climate adaptation, nutrition security and more. However….</a:t>
            </a:r>
          </a:p>
          <a:p>
            <a:endParaRPr lang="en-US" dirty="0"/>
          </a:p>
          <a:p>
            <a:r>
              <a:rPr lang="en-US" dirty="0"/>
              <a:t>Hoop house: https://www.motherearthnews.com/organic-gardening/site-hoop-house-zm0z21fmzbut/</a:t>
            </a:r>
          </a:p>
          <a:p>
            <a:r>
              <a:rPr lang="en-US" dirty="0"/>
              <a:t>Smart greenhouse: https://www.advantech.com/en/resources/case-study/greenhouse-smart-application-project-that-reduces-waste-and-improves-workforce-efficiency-at-farms-in-spain</a:t>
            </a:r>
          </a:p>
          <a:p>
            <a:r>
              <a:rPr lang="en-US" dirty="0"/>
              <a:t>Vertical farm: https://en.wikipedia.org/wiki/File:Sgverticalfarming1.png#filelinks</a:t>
            </a:r>
          </a:p>
          <a:p>
            <a:r>
              <a:rPr lang="en-US" dirty="0"/>
              <a:t>Plant Factory: https://agfundernews.com/aerofarms-raises-100m-from-patient-capital-to-continue-steady-growth-of-vertical-farming-business</a:t>
            </a:r>
          </a:p>
        </p:txBody>
      </p:sp>
      <p:sp>
        <p:nvSpPr>
          <p:cNvPr id="4" name="Slide Number Placeholder 3"/>
          <p:cNvSpPr>
            <a:spLocks noGrp="1"/>
          </p:cNvSpPr>
          <p:nvPr>
            <p:ph type="sldNum" sz="quarter" idx="5"/>
          </p:nvPr>
        </p:nvSpPr>
        <p:spPr/>
        <p:txBody>
          <a:bodyPr/>
          <a:lstStyle/>
          <a:p>
            <a:fld id="{FCA1461D-FDF0-413B-842F-236672DCDEDB}" type="slidenum">
              <a:rPr lang="en-US" smtClean="0"/>
              <a:t>2</a:t>
            </a:fld>
            <a:endParaRPr lang="en-US"/>
          </a:p>
        </p:txBody>
      </p:sp>
    </p:spTree>
    <p:extLst>
      <p:ext uri="{BB962C8B-B14F-4D97-AF65-F5344CB8AC3E}">
        <p14:creationId xmlns:p14="http://schemas.microsoft.com/office/powerpoint/2010/main" val="71360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past decade+, the CEA industry saw steady growth and investment. However, in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industry closures and restructuring in 2023, </a:t>
            </a:r>
            <a:r>
              <a:rPr lang="en-US" b="1" dirty="0"/>
              <a:t>especially</a:t>
            </a:r>
            <a:r>
              <a:rPr lang="en-US" dirty="0"/>
              <a:t> in those relying on 100% artificial light (extremely high energy costs), combined with post-covid economic challenges, it became difficult for vertical farms to scale sustainably.</a:t>
            </a:r>
          </a:p>
        </p:txBody>
      </p:sp>
      <p:sp>
        <p:nvSpPr>
          <p:cNvPr id="4" name="Slide Number Placeholder 3"/>
          <p:cNvSpPr>
            <a:spLocks noGrp="1"/>
          </p:cNvSpPr>
          <p:nvPr>
            <p:ph type="sldNum" sz="quarter" idx="5"/>
          </p:nvPr>
        </p:nvSpPr>
        <p:spPr/>
        <p:txBody>
          <a:bodyPr/>
          <a:lstStyle/>
          <a:p>
            <a:fld id="{FCA1461D-FDF0-413B-842F-236672DCDEDB}" type="slidenum">
              <a:rPr lang="en-US" smtClean="0"/>
              <a:t>3</a:t>
            </a:fld>
            <a:endParaRPr lang="en-US"/>
          </a:p>
        </p:txBody>
      </p:sp>
    </p:spTree>
    <p:extLst>
      <p:ext uri="{BB962C8B-B14F-4D97-AF65-F5344CB8AC3E}">
        <p14:creationId xmlns:p14="http://schemas.microsoft.com/office/powerpoint/2010/main" val="3995652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CEA still offers many potential benefits in the face of climate change and food insecurity, and is well worth continued investigation</a:t>
            </a:r>
          </a:p>
          <a:p>
            <a:endParaRPr lang="en-US" dirty="0"/>
          </a:p>
          <a:p>
            <a:r>
              <a:rPr lang="en-US" dirty="0"/>
              <a:t>It remains a priority for the federal government and is especially aligned with research priorities in the USDA Science and Research Strategy released last year. </a:t>
            </a:r>
          </a:p>
        </p:txBody>
      </p:sp>
      <p:sp>
        <p:nvSpPr>
          <p:cNvPr id="4" name="Slide Number Placeholder 3"/>
          <p:cNvSpPr>
            <a:spLocks noGrp="1"/>
          </p:cNvSpPr>
          <p:nvPr>
            <p:ph type="sldNum" sz="quarter" idx="5"/>
          </p:nvPr>
        </p:nvSpPr>
        <p:spPr/>
        <p:txBody>
          <a:bodyPr/>
          <a:lstStyle/>
          <a:p>
            <a:fld id="{FCA1461D-FDF0-413B-842F-236672DCDEDB}" type="slidenum">
              <a:rPr lang="en-US" smtClean="0"/>
              <a:t>4</a:t>
            </a:fld>
            <a:endParaRPr lang="en-US"/>
          </a:p>
        </p:txBody>
      </p:sp>
    </p:spTree>
    <p:extLst>
      <p:ext uri="{BB962C8B-B14F-4D97-AF65-F5344CB8AC3E}">
        <p14:creationId xmlns:p14="http://schemas.microsoft.com/office/powerpoint/2010/main" val="3510265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agencies can signal to the industry that the federal government is committed to supporting the CEA industry by answering industry research questions and allowing them to redirect R&amp;D resources into scaling their businesses sustainably.</a:t>
            </a:r>
          </a:p>
        </p:txBody>
      </p:sp>
      <p:sp>
        <p:nvSpPr>
          <p:cNvPr id="4" name="Slide Number Placeholder 3"/>
          <p:cNvSpPr>
            <a:spLocks noGrp="1"/>
          </p:cNvSpPr>
          <p:nvPr>
            <p:ph type="sldNum" sz="quarter" idx="5"/>
          </p:nvPr>
        </p:nvSpPr>
        <p:spPr/>
        <p:txBody>
          <a:bodyPr/>
          <a:lstStyle/>
          <a:p>
            <a:fld id="{FCA1461D-FDF0-413B-842F-236672DCDEDB}" type="slidenum">
              <a:rPr lang="en-US" smtClean="0"/>
              <a:t>5</a:t>
            </a:fld>
            <a:endParaRPr lang="en-US"/>
          </a:p>
        </p:txBody>
      </p:sp>
    </p:spTree>
    <p:extLst>
      <p:ext uri="{BB962C8B-B14F-4D97-AF65-F5344CB8AC3E}">
        <p14:creationId xmlns:p14="http://schemas.microsoft.com/office/powerpoint/2010/main" val="387962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CEA such a great case for cross-agency collaboration is that it is transdisciplinary in nature: food, tech, energy industries all significantly implicated, which means it requires more than just agricultural expertise</a:t>
            </a:r>
          </a:p>
          <a:p>
            <a:endParaRPr lang="en-US" dirty="0"/>
          </a:p>
          <a:p>
            <a:r>
              <a:rPr lang="en-US" dirty="0"/>
              <a:t>Challenge is to integrate across industries and disciplines, gives companies an “identity crisis” and makes it difficult to focus R&amp;D and product offerings</a:t>
            </a:r>
          </a:p>
          <a:p>
            <a:endParaRPr lang="en-US" dirty="0"/>
          </a:p>
          <a:p>
            <a:r>
              <a:rPr lang="en-US" dirty="0"/>
              <a:t>Outside the figure are examples of current and future research interests related to CEA, many of which cut across sectors and disciplines</a:t>
            </a:r>
          </a:p>
        </p:txBody>
      </p:sp>
      <p:sp>
        <p:nvSpPr>
          <p:cNvPr id="4" name="Slide Number Placeholder 3"/>
          <p:cNvSpPr>
            <a:spLocks noGrp="1"/>
          </p:cNvSpPr>
          <p:nvPr>
            <p:ph type="sldNum" sz="quarter" idx="5"/>
          </p:nvPr>
        </p:nvSpPr>
        <p:spPr/>
        <p:txBody>
          <a:bodyPr/>
          <a:lstStyle/>
          <a:p>
            <a:fld id="{FCA1461D-FDF0-413B-842F-236672DCDEDB}" type="slidenum">
              <a:rPr lang="en-US" smtClean="0"/>
              <a:t>6</a:t>
            </a:fld>
            <a:endParaRPr lang="en-US"/>
          </a:p>
        </p:txBody>
      </p:sp>
    </p:spTree>
    <p:extLst>
      <p:ext uri="{BB962C8B-B14F-4D97-AF65-F5344CB8AC3E}">
        <p14:creationId xmlns:p14="http://schemas.microsoft.com/office/powerpoint/2010/main" val="2613080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is not the only agency at play here.</a:t>
            </a:r>
          </a:p>
          <a:p>
            <a:endParaRPr lang="en-US" dirty="0"/>
          </a:p>
          <a:p>
            <a:r>
              <a:rPr lang="en-US" dirty="0"/>
              <a:t>This table is not at all exhaustive, but it summarizes agencies with relevant resources and expertise. The potential for CEA support is abundant across the federal government, the challenge is to coordinate it and help agencies develop robust collaborations that take advantage of all available resources.</a:t>
            </a:r>
          </a:p>
          <a:p>
            <a:endParaRPr lang="en-US" dirty="0"/>
          </a:p>
          <a:p>
            <a:r>
              <a:rPr lang="en-US" dirty="0"/>
              <a:t>USDA, NASA, and DOE have demonstrated coordination and collaboration, as illustrated by regular joint workshops (since 2018), and existing cross-agency MOUs. FDA and NIH have also started CEA working groups.</a:t>
            </a:r>
          </a:p>
        </p:txBody>
      </p:sp>
      <p:sp>
        <p:nvSpPr>
          <p:cNvPr id="4" name="Slide Number Placeholder 3"/>
          <p:cNvSpPr>
            <a:spLocks noGrp="1"/>
          </p:cNvSpPr>
          <p:nvPr>
            <p:ph type="sldNum" sz="quarter" idx="5"/>
          </p:nvPr>
        </p:nvSpPr>
        <p:spPr/>
        <p:txBody>
          <a:bodyPr/>
          <a:lstStyle/>
          <a:p>
            <a:fld id="{FCA1461D-FDF0-413B-842F-236672DCDEDB}" type="slidenum">
              <a:rPr lang="en-US" smtClean="0"/>
              <a:t>7</a:t>
            </a:fld>
            <a:endParaRPr lang="en-US"/>
          </a:p>
        </p:txBody>
      </p:sp>
    </p:spTree>
    <p:extLst>
      <p:ext uri="{BB962C8B-B14F-4D97-AF65-F5344CB8AC3E}">
        <p14:creationId xmlns:p14="http://schemas.microsoft.com/office/powerpoint/2010/main" val="2747397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https://www.energy.gov/eere/iedo/articles/water-energy-and-future-farming</a:t>
            </a:r>
          </a:p>
          <a:p>
            <a:r>
              <a:rPr lang="en-US" dirty="0"/>
              <a:t>https://www.energy.gov/eere/iedo/nexus-energy-water-and-agriculture</a:t>
            </a:r>
          </a:p>
          <a:p>
            <a:endParaRPr lang="en-US" dirty="0"/>
          </a:p>
          <a:p>
            <a:r>
              <a:rPr lang="en-US" dirty="0"/>
              <a:t>https://www.annualreviews.org/doi/10.1146/annurev-food-060721-024636</a:t>
            </a:r>
          </a:p>
          <a:p>
            <a:r>
              <a:rPr lang="en-US" dirty="0"/>
              <a:t>https://www.usda.gov/media/press-releases/2023/06/21/us-department-agriculture-nasa-advance-exploration-science</a:t>
            </a:r>
          </a:p>
          <a:p>
            <a:endParaRPr lang="en-US" dirty="0"/>
          </a:p>
        </p:txBody>
      </p:sp>
      <p:sp>
        <p:nvSpPr>
          <p:cNvPr id="4" name="Slide Number Placeholder 3"/>
          <p:cNvSpPr>
            <a:spLocks noGrp="1"/>
          </p:cNvSpPr>
          <p:nvPr>
            <p:ph type="sldNum" sz="quarter" idx="5"/>
          </p:nvPr>
        </p:nvSpPr>
        <p:spPr/>
        <p:txBody>
          <a:bodyPr/>
          <a:lstStyle/>
          <a:p>
            <a:fld id="{FCA1461D-FDF0-413B-842F-236672DCDEDB}" type="slidenum">
              <a:rPr lang="en-US" smtClean="0"/>
              <a:t>8</a:t>
            </a:fld>
            <a:endParaRPr lang="en-US"/>
          </a:p>
        </p:txBody>
      </p:sp>
    </p:spTree>
    <p:extLst>
      <p:ext uri="{BB962C8B-B14F-4D97-AF65-F5344CB8AC3E}">
        <p14:creationId xmlns:p14="http://schemas.microsoft.com/office/powerpoint/2010/main" val="3967998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current landscape of federal CEA collaboration, I provide these three main recommendations for advancing cross-agency efforts.</a:t>
            </a:r>
          </a:p>
          <a:p>
            <a:endParaRPr lang="en-US" dirty="0"/>
          </a:p>
          <a:p>
            <a:endParaRPr lang="en-US" dirty="0"/>
          </a:p>
        </p:txBody>
      </p:sp>
      <p:sp>
        <p:nvSpPr>
          <p:cNvPr id="4" name="Slide Number Placeholder 3"/>
          <p:cNvSpPr>
            <a:spLocks noGrp="1"/>
          </p:cNvSpPr>
          <p:nvPr>
            <p:ph type="sldNum" sz="quarter" idx="5"/>
          </p:nvPr>
        </p:nvSpPr>
        <p:spPr/>
        <p:txBody>
          <a:bodyPr/>
          <a:lstStyle/>
          <a:p>
            <a:fld id="{FCA1461D-FDF0-413B-842F-236672DCDEDB}" type="slidenum">
              <a:rPr lang="en-US" smtClean="0"/>
              <a:t>9</a:t>
            </a:fld>
            <a:endParaRPr lang="en-US"/>
          </a:p>
        </p:txBody>
      </p:sp>
    </p:spTree>
    <p:extLst>
      <p:ext uri="{BB962C8B-B14F-4D97-AF65-F5344CB8AC3E}">
        <p14:creationId xmlns:p14="http://schemas.microsoft.com/office/powerpoint/2010/main" val="269263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B0E28B-895D-451B-BEF3-E7161B1E6303}" type="datetime1">
              <a:rPr lang="en-US" smtClean="0"/>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81157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366C49-6A36-4E0B-B4BF-ECD5DAF33772}" type="datetime1">
              <a:rPr lang="en-US" smtClean="0"/>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2968625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1B1CE7-F54B-4F74-A407-B64B8588CA29}" type="datetime1">
              <a:rPr lang="en-US" smtClean="0"/>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1039167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A65D2-578E-4887-A9CA-70947429F584}" type="datetime1">
              <a:rPr lang="en-US" smtClean="0"/>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103944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19E079-6E13-466D-BAA0-773302CE29EE}" type="datetime1">
              <a:rPr lang="en-US" smtClean="0"/>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310248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52FDDD-17F9-4E0A-85E2-54E9D85FC9F9}" type="datetime1">
              <a:rPr lang="en-US" smtClean="0"/>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395993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03CAD3-027A-4F56-B1C7-8673B67FFC83}" type="datetime1">
              <a:rPr lang="en-US" smtClean="0"/>
              <a:t>6/4/2024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1829229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6D6B19-F06F-4673-A5A2-2CDE2D3A7E98}" type="datetime1">
              <a:rPr lang="en-US" smtClean="0"/>
              <a:t>6/4/2024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361312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4E7F5-B2B8-44CA-90F3-5999BFFAE2C9}" type="datetime1">
              <a:rPr lang="en-US" smtClean="0"/>
              <a:t>6/4/2024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2614071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853248-EBEA-467E-9D9A-9DEF0D5F3853}" type="datetime1">
              <a:rPr lang="en-US" smtClean="0"/>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230791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141FD9-BA71-4AC9-923B-813E38512D34}" type="datetime1">
              <a:rPr lang="en-US" smtClean="0"/>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737DE4-DB07-4256-A651-009AD63671A4}" type="slidenum">
              <a:rPr lang="en-US" smtClean="0"/>
              <a:t>‹#›</a:t>
            </a:fld>
            <a:endParaRPr lang="en-US"/>
          </a:p>
        </p:txBody>
      </p:sp>
    </p:spTree>
    <p:extLst>
      <p:ext uri="{BB962C8B-B14F-4D97-AF65-F5344CB8AC3E}">
        <p14:creationId xmlns:p14="http://schemas.microsoft.com/office/powerpoint/2010/main" val="12298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F715C4-8831-456D-B979-1C18EAAA8F65}" type="datetime1">
              <a:rPr lang="en-US" smtClean="0"/>
              <a:t>6/4/2024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737DE4-DB07-4256-A651-009AD63671A4}" type="slidenum">
              <a:rPr lang="en-US" smtClean="0"/>
              <a:t>‹#›</a:t>
            </a:fld>
            <a:endParaRPr lang="en-US"/>
          </a:p>
        </p:txBody>
      </p:sp>
    </p:spTree>
    <p:extLst>
      <p:ext uri="{BB962C8B-B14F-4D97-AF65-F5344CB8AC3E}">
        <p14:creationId xmlns:p14="http://schemas.microsoft.com/office/powerpoint/2010/main" val="2970187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B1DCA-02DA-D20B-921E-46E7157E0AEF}"/>
              </a:ext>
            </a:extLst>
          </p:cNvPr>
          <p:cNvSpPr>
            <a:spLocks noGrp="1"/>
          </p:cNvSpPr>
          <p:nvPr>
            <p:ph type="ctrTitle"/>
          </p:nvPr>
        </p:nvSpPr>
        <p:spPr>
          <a:xfrm>
            <a:off x="6790414" y="640080"/>
            <a:ext cx="4758458" cy="3566160"/>
          </a:xfrm>
        </p:spPr>
        <p:txBody>
          <a:bodyPr anchor="b">
            <a:noAutofit/>
          </a:bodyPr>
          <a:lstStyle/>
          <a:p>
            <a:pPr algn="l"/>
            <a:r>
              <a:rPr lang="en-US" sz="4400" b="1" dirty="0">
                <a:effectLst>
                  <a:outerShdw blurRad="38100" dist="38100" dir="2700000" algn="tl">
                    <a:srgbClr val="000000">
                      <a:alpha val="43137"/>
                    </a:srgbClr>
                  </a:outerShdw>
                </a:effectLst>
              </a:rPr>
              <a:t>Controlled Environment Agriculture:</a:t>
            </a:r>
            <a:r>
              <a:rPr lang="en-US" sz="4400" dirty="0">
                <a:effectLst>
                  <a:outerShdw blurRad="38100" dist="38100" dir="2700000" algn="tl">
                    <a:srgbClr val="000000">
                      <a:alpha val="43137"/>
                    </a:srgbClr>
                  </a:outerShdw>
                </a:effectLst>
              </a:rPr>
              <a:t> </a:t>
            </a:r>
            <a:br>
              <a:rPr lang="en-US" sz="4400" dirty="0">
                <a:effectLst>
                  <a:outerShdw blurRad="38100" dist="38100" dir="2700000" algn="tl">
                    <a:srgbClr val="000000">
                      <a:alpha val="43137"/>
                    </a:srgbClr>
                  </a:outerShdw>
                </a:effectLst>
              </a:rPr>
            </a:br>
            <a:r>
              <a:rPr lang="en-US" sz="4400" dirty="0">
                <a:effectLst>
                  <a:outerShdw blurRad="38100" dist="38100" dir="2700000" algn="tl">
                    <a:srgbClr val="000000">
                      <a:alpha val="43137"/>
                    </a:srgbClr>
                  </a:outerShdw>
                </a:effectLst>
              </a:rPr>
              <a:t>A Case in Agricultural Transformation</a:t>
            </a:r>
          </a:p>
        </p:txBody>
      </p:sp>
      <p:sp>
        <p:nvSpPr>
          <p:cNvPr id="3" name="Subtitle 2">
            <a:extLst>
              <a:ext uri="{FF2B5EF4-FFF2-40B4-BE49-F238E27FC236}">
                <a16:creationId xmlns:a16="http://schemas.microsoft.com/office/drawing/2014/main" id="{5E337D6A-5272-C7BA-1251-8631311B270D}"/>
              </a:ext>
            </a:extLst>
          </p:cNvPr>
          <p:cNvSpPr>
            <a:spLocks noGrp="1"/>
          </p:cNvSpPr>
          <p:nvPr>
            <p:ph type="subTitle" idx="1"/>
          </p:nvPr>
        </p:nvSpPr>
        <p:spPr>
          <a:xfrm>
            <a:off x="6790412" y="4636008"/>
            <a:ext cx="4758459" cy="1572768"/>
          </a:xfrm>
        </p:spPr>
        <p:txBody>
          <a:bodyPr>
            <a:normAutofit fontScale="92500" lnSpcReduction="10000"/>
          </a:bodyPr>
          <a:lstStyle/>
          <a:p>
            <a:pPr algn="l"/>
            <a:r>
              <a:rPr lang="en-US" b="1" dirty="0">
                <a:effectLst>
                  <a:outerShdw blurRad="38100" dist="38100" dir="2700000" algn="tl">
                    <a:srgbClr val="000000">
                      <a:alpha val="43137"/>
                    </a:srgbClr>
                  </a:outerShdw>
                </a:effectLst>
              </a:rPr>
              <a:t>Abigail Boyd, PhD</a:t>
            </a:r>
          </a:p>
          <a:p>
            <a:pPr algn="l"/>
            <a:r>
              <a:rPr lang="en-US" dirty="0">
                <a:effectLst>
                  <a:outerShdw blurRad="38100" dist="38100" dir="2700000" algn="tl">
                    <a:srgbClr val="000000">
                      <a:alpha val="43137"/>
                    </a:srgbClr>
                  </a:outerShdw>
                </a:effectLst>
              </a:rPr>
              <a:t>ORISE Postdoctoral Fellow</a:t>
            </a:r>
          </a:p>
          <a:p>
            <a:pPr algn="l"/>
            <a:r>
              <a:rPr lang="en-US" dirty="0">
                <a:effectLst>
                  <a:outerShdw blurRad="38100" dist="38100" dir="2700000" algn="tl">
                    <a:srgbClr val="000000">
                      <a:alpha val="43137"/>
                    </a:srgbClr>
                  </a:outerShdw>
                </a:effectLst>
              </a:rPr>
              <a:t>Hosting agency: USDA-ARS </a:t>
            </a:r>
          </a:p>
          <a:p>
            <a:pPr algn="l"/>
            <a:r>
              <a:rPr lang="en-US" dirty="0">
                <a:effectLst>
                  <a:outerShdw blurRad="38100" dist="38100" dir="2700000" algn="tl">
                    <a:srgbClr val="000000">
                      <a:alpha val="43137"/>
                    </a:srgbClr>
                  </a:outerShdw>
                </a:effectLst>
              </a:rPr>
              <a:t>Beltsville, MD</a:t>
            </a:r>
          </a:p>
        </p:txBody>
      </p:sp>
      <p:pic>
        <p:nvPicPr>
          <p:cNvPr id="6" name="Picture 5" descr="A person working in a greenhouse&#10;&#10;Description automatically generated">
            <a:extLst>
              <a:ext uri="{FF2B5EF4-FFF2-40B4-BE49-F238E27FC236}">
                <a16:creationId xmlns:a16="http://schemas.microsoft.com/office/drawing/2014/main" id="{6BA5E4D9-A326-4A73-3FC1-B812EAB98388}"/>
              </a:ext>
            </a:extLst>
          </p:cNvPr>
          <p:cNvPicPr>
            <a:picLocks noChangeAspect="1"/>
          </p:cNvPicPr>
          <p:nvPr/>
        </p:nvPicPr>
        <p:blipFill rotWithShape="1">
          <a:blip r:embed="rId3">
            <a:extLst>
              <a:ext uri="{28A0092B-C50C-407E-A947-70E740481C1C}">
                <a14:useLocalDpi xmlns:a14="http://schemas.microsoft.com/office/drawing/2010/main" val="0"/>
              </a:ext>
            </a:extLst>
          </a:blip>
          <a:srcRect l="22696" r="17852" b="-1"/>
          <a:stretch/>
        </p:blipFill>
        <p:spPr>
          <a:xfrm>
            <a:off x="20" y="10"/>
            <a:ext cx="6108141"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p:spPr>
      </p:pic>
      <p:sp>
        <p:nvSpPr>
          <p:cNvPr id="10"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1142"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1984C6-D37B-6BF2-4394-44142496DB24}"/>
              </a:ext>
            </a:extLst>
          </p:cNvPr>
          <p:cNvSpPr txBox="1"/>
          <p:nvPr/>
        </p:nvSpPr>
        <p:spPr>
          <a:xfrm>
            <a:off x="0" y="6581001"/>
            <a:ext cx="2522996" cy="276999"/>
          </a:xfrm>
          <a:prstGeom prst="rect">
            <a:avLst/>
          </a:prstGeom>
          <a:noFill/>
          <a:effectLst>
            <a:outerShdw blurRad="50800" dist="38100" dir="5400000" algn="t" rotWithShape="0">
              <a:prstClr val="black">
                <a:alpha val="40000"/>
              </a:prstClr>
            </a:outerShdw>
          </a:effectLst>
        </p:spPr>
        <p:txBody>
          <a:bodyPr wrap="square">
            <a:spAutoFit/>
          </a:bodyPr>
          <a:lstStyle/>
          <a:p>
            <a:pPr>
              <a:spcAft>
                <a:spcPts val="600"/>
              </a:spcAft>
            </a:pPr>
            <a:r>
              <a:rPr lang="en-US" sz="1050" dirty="0">
                <a:solidFill>
                  <a:schemeClr val="bg1"/>
                </a:solidFill>
                <a:effectLst>
                  <a:outerShdw blurRad="38100" dist="38100" dir="2700000" algn="tl">
                    <a:srgbClr val="000000">
                      <a:alpha val="43137"/>
                    </a:srgbClr>
                  </a:outerShdw>
                </a:effectLst>
              </a:rPr>
              <a:t>www.</a:t>
            </a:r>
            <a:r>
              <a:rPr lang="en-US" sz="1200" dirty="0">
                <a:solidFill>
                  <a:schemeClr val="bg1"/>
                </a:solidFill>
                <a:effectLst>
                  <a:outerShdw blurRad="38100" dist="38100" dir="2700000" algn="tl">
                    <a:srgbClr val="000000">
                      <a:alpha val="43137"/>
                    </a:srgbClr>
                  </a:outerShdw>
                </a:effectLst>
              </a:rPr>
              <a:t>s2gventures</a:t>
            </a:r>
            <a:r>
              <a:rPr lang="en-US" sz="1050" dirty="0">
                <a:solidFill>
                  <a:schemeClr val="bg1"/>
                </a:solidFill>
                <a:effectLst>
                  <a:outerShdw blurRad="38100" dist="38100" dir="2700000" algn="tl">
                    <a:srgbClr val="000000">
                      <a:alpha val="43137"/>
                    </a:srgbClr>
                  </a:outerShdw>
                </a:effectLst>
              </a:rPr>
              <a:t>.com</a:t>
            </a:r>
          </a:p>
        </p:txBody>
      </p:sp>
    </p:spTree>
    <p:extLst>
      <p:ext uri="{BB962C8B-B14F-4D97-AF65-F5344CB8AC3E}">
        <p14:creationId xmlns:p14="http://schemas.microsoft.com/office/powerpoint/2010/main" val="68898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ign&#10;&#10;Description automatically generated">
            <a:extLst>
              <a:ext uri="{FF2B5EF4-FFF2-40B4-BE49-F238E27FC236}">
                <a16:creationId xmlns:a16="http://schemas.microsoft.com/office/drawing/2014/main" id="{3FC47705-1C5B-3E78-9501-92B399B98B3A}"/>
              </a:ext>
            </a:extLst>
          </p:cNvPr>
          <p:cNvPicPr>
            <a:picLocks noChangeAspect="1"/>
          </p:cNvPicPr>
          <p:nvPr/>
        </p:nvPicPr>
        <p:blipFill rotWithShape="1">
          <a:blip r:embed="rId3">
            <a:extLst>
              <a:ext uri="{28A0092B-C50C-407E-A947-70E740481C1C}">
                <a14:useLocalDpi xmlns:a14="http://schemas.microsoft.com/office/drawing/2010/main" val="0"/>
              </a:ext>
            </a:extLst>
          </a:blip>
          <a:srcRect t="18985" b="7626"/>
          <a:stretch/>
        </p:blipFill>
        <p:spPr>
          <a:xfrm>
            <a:off x="1640285" y="1690687"/>
            <a:ext cx="8911430" cy="4905032"/>
          </a:xfrm>
          <a:prstGeom prst="rect">
            <a:avLst/>
          </a:prstGeom>
        </p:spPr>
      </p:pic>
      <p:sp>
        <p:nvSpPr>
          <p:cNvPr id="2" name="Title 1">
            <a:extLst>
              <a:ext uri="{FF2B5EF4-FFF2-40B4-BE49-F238E27FC236}">
                <a16:creationId xmlns:a16="http://schemas.microsoft.com/office/drawing/2014/main" id="{7BA1D94A-552C-79CE-D9A4-73D0BE0AA556}"/>
              </a:ext>
            </a:extLst>
          </p:cNvPr>
          <p:cNvSpPr>
            <a:spLocks noGrp="1"/>
          </p:cNvSpPr>
          <p:nvPr>
            <p:ph type="title"/>
          </p:nvPr>
        </p:nvSpPr>
        <p:spPr/>
        <p:txBody>
          <a:bodyPr>
            <a:normAutofit/>
          </a:bodyPr>
          <a:lstStyle/>
          <a:p>
            <a:r>
              <a:rPr lang="en-US" sz="5000" b="1" dirty="0"/>
              <a:t>Organize</a:t>
            </a:r>
          </a:p>
        </p:txBody>
      </p:sp>
      <p:pic>
        <p:nvPicPr>
          <p:cNvPr id="14" name="Graphic 13" descr="Open folder with solid fill">
            <a:extLst>
              <a:ext uri="{FF2B5EF4-FFF2-40B4-BE49-F238E27FC236}">
                <a16:creationId xmlns:a16="http://schemas.microsoft.com/office/drawing/2014/main" id="{3E4DAF60-EACC-E095-805D-1879C2E6CC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8806" y="570706"/>
            <a:ext cx="914400" cy="914400"/>
          </a:xfrm>
          <a:prstGeom prst="rect">
            <a:avLst/>
          </a:prstGeom>
        </p:spPr>
      </p:pic>
      <p:pic>
        <p:nvPicPr>
          <p:cNvPr id="19" name="Graphic 18" descr="Arrow: Slight curve with solid fill">
            <a:extLst>
              <a:ext uri="{FF2B5EF4-FFF2-40B4-BE49-F238E27FC236}">
                <a16:creationId xmlns:a16="http://schemas.microsoft.com/office/drawing/2014/main" id="{FDC947FE-992E-5DC6-5D58-5F315D21B1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030596">
            <a:off x="9359503" y="3358997"/>
            <a:ext cx="1284595" cy="1284595"/>
          </a:xfrm>
          <a:prstGeom prst="rect">
            <a:avLst/>
          </a:prstGeom>
        </p:spPr>
      </p:pic>
      <p:pic>
        <p:nvPicPr>
          <p:cNvPr id="20" name="Graphic 19" descr="Arrow: Slight curve with solid fill">
            <a:extLst>
              <a:ext uri="{FF2B5EF4-FFF2-40B4-BE49-F238E27FC236}">
                <a16:creationId xmlns:a16="http://schemas.microsoft.com/office/drawing/2014/main" id="{268B12AB-071A-313A-E1B2-7D8743A212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94808">
            <a:off x="1524841" y="3523509"/>
            <a:ext cx="1284595" cy="1284595"/>
          </a:xfrm>
          <a:prstGeom prst="rect">
            <a:avLst/>
          </a:prstGeom>
        </p:spPr>
      </p:pic>
      <p:sp>
        <p:nvSpPr>
          <p:cNvPr id="24" name="Rectangle: Rounded Corners 23">
            <a:extLst>
              <a:ext uri="{FF2B5EF4-FFF2-40B4-BE49-F238E27FC236}">
                <a16:creationId xmlns:a16="http://schemas.microsoft.com/office/drawing/2014/main" id="{F30EDAFC-4FA9-E7DF-4454-4837E489CEC1}"/>
              </a:ext>
            </a:extLst>
          </p:cNvPr>
          <p:cNvSpPr/>
          <p:nvPr/>
        </p:nvSpPr>
        <p:spPr>
          <a:xfrm>
            <a:off x="373833" y="4702550"/>
            <a:ext cx="1610436" cy="935366"/>
          </a:xfrm>
          <a:prstGeom prst="roundRect">
            <a:avLst/>
          </a:prstGeom>
          <a:solidFill>
            <a:srgbClr val="006600">
              <a:alpha val="18039"/>
            </a:srgbClr>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Maintain professional networks</a:t>
            </a:r>
          </a:p>
        </p:txBody>
      </p:sp>
      <p:sp>
        <p:nvSpPr>
          <p:cNvPr id="25" name="Rectangle: Rounded Corners 24">
            <a:extLst>
              <a:ext uri="{FF2B5EF4-FFF2-40B4-BE49-F238E27FC236}">
                <a16:creationId xmlns:a16="http://schemas.microsoft.com/office/drawing/2014/main" id="{CC47D6AA-2A34-F576-DE7D-FF69679417A4}"/>
              </a:ext>
            </a:extLst>
          </p:cNvPr>
          <p:cNvSpPr/>
          <p:nvPr/>
        </p:nvSpPr>
        <p:spPr>
          <a:xfrm>
            <a:off x="10270733" y="2493634"/>
            <a:ext cx="1610436" cy="935366"/>
          </a:xfrm>
          <a:prstGeom prst="roundRect">
            <a:avLst/>
          </a:prstGeom>
          <a:solidFill>
            <a:srgbClr val="010066">
              <a:alpha val="18039"/>
            </a:srgbClr>
          </a:solidFill>
          <a:ln>
            <a:solidFill>
              <a:srgbClr val="01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Expedite project initiation</a:t>
            </a:r>
          </a:p>
        </p:txBody>
      </p:sp>
    </p:spTree>
    <p:extLst>
      <p:ext uri="{BB962C8B-B14F-4D97-AF65-F5344CB8AC3E}">
        <p14:creationId xmlns:p14="http://schemas.microsoft.com/office/powerpoint/2010/main" val="69855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3033-1036-3EE0-B445-F72EC2B9B663}"/>
              </a:ext>
            </a:extLst>
          </p:cNvPr>
          <p:cNvSpPr>
            <a:spLocks noGrp="1"/>
          </p:cNvSpPr>
          <p:nvPr>
            <p:ph type="title"/>
          </p:nvPr>
        </p:nvSpPr>
        <p:spPr/>
        <p:txBody>
          <a:bodyPr>
            <a:normAutofit/>
          </a:bodyPr>
          <a:lstStyle/>
          <a:p>
            <a:r>
              <a:rPr lang="en-US" sz="5000" b="1" dirty="0"/>
              <a:t>Build</a:t>
            </a:r>
          </a:p>
        </p:txBody>
      </p:sp>
      <p:sp>
        <p:nvSpPr>
          <p:cNvPr id="3" name="Content Placeholder 2">
            <a:extLst>
              <a:ext uri="{FF2B5EF4-FFF2-40B4-BE49-F238E27FC236}">
                <a16:creationId xmlns:a16="http://schemas.microsoft.com/office/drawing/2014/main" id="{6D1912B5-B942-5DB8-214A-B6BECB42824B}"/>
              </a:ext>
            </a:extLst>
          </p:cNvPr>
          <p:cNvSpPr>
            <a:spLocks noGrp="1"/>
          </p:cNvSpPr>
          <p:nvPr>
            <p:ph idx="1"/>
          </p:nvPr>
        </p:nvSpPr>
        <p:spPr/>
        <p:txBody>
          <a:bodyPr/>
          <a:lstStyle/>
          <a:p>
            <a:r>
              <a:rPr lang="en-US" dirty="0"/>
              <a:t>Since 2018, USDA, NASA, and DOE researchers have convened with academic, non-profit, and industry representatives to discuss challenges and opportunities in CEA research.</a:t>
            </a:r>
          </a:p>
          <a:p>
            <a:r>
              <a:rPr lang="en-US" dirty="0"/>
              <a:t>Future workshops should allocate time for government researchers and program leaders to debrief and delegate.</a:t>
            </a:r>
          </a:p>
        </p:txBody>
      </p:sp>
      <p:pic>
        <p:nvPicPr>
          <p:cNvPr id="5" name="Graphic 4" descr="Handshake with solid fill">
            <a:extLst>
              <a:ext uri="{FF2B5EF4-FFF2-40B4-BE49-F238E27FC236}">
                <a16:creationId xmlns:a16="http://schemas.microsoft.com/office/drawing/2014/main" id="{A1C4C2F2-4FD1-D6FC-2C5D-00D26202A7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758" y="570706"/>
            <a:ext cx="914400" cy="914400"/>
          </a:xfrm>
          <a:prstGeom prst="rect">
            <a:avLst/>
          </a:prstGeom>
        </p:spPr>
      </p:pic>
      <p:pic>
        <p:nvPicPr>
          <p:cNvPr id="7" name="Picture 6">
            <a:extLst>
              <a:ext uri="{FF2B5EF4-FFF2-40B4-BE49-F238E27FC236}">
                <a16:creationId xmlns:a16="http://schemas.microsoft.com/office/drawing/2014/main" id="{85DF03D3-DF46-3AB0-0D77-6DFAC4B9D093}"/>
              </a:ext>
            </a:extLst>
          </p:cNvPr>
          <p:cNvPicPr>
            <a:picLocks noChangeAspect="1"/>
          </p:cNvPicPr>
          <p:nvPr/>
        </p:nvPicPr>
        <p:blipFill rotWithShape="1">
          <a:blip r:embed="rId5"/>
          <a:srcRect t="17512" r="1828" b="8322"/>
          <a:stretch/>
        </p:blipFill>
        <p:spPr>
          <a:xfrm>
            <a:off x="2900461" y="4001294"/>
            <a:ext cx="6391077" cy="2715904"/>
          </a:xfrm>
          <a:prstGeom prst="rect">
            <a:avLst/>
          </a:prstGeom>
        </p:spPr>
      </p:pic>
      <p:sp>
        <p:nvSpPr>
          <p:cNvPr id="4" name="TextBox 3">
            <a:extLst>
              <a:ext uri="{FF2B5EF4-FFF2-40B4-BE49-F238E27FC236}">
                <a16:creationId xmlns:a16="http://schemas.microsoft.com/office/drawing/2014/main" id="{1BFF6FA5-CF25-5A41-A732-F08C48DB1389}"/>
              </a:ext>
            </a:extLst>
          </p:cNvPr>
          <p:cNvSpPr txBox="1"/>
          <p:nvPr/>
        </p:nvSpPr>
        <p:spPr>
          <a:xfrm>
            <a:off x="9337584" y="5695834"/>
            <a:ext cx="2016216" cy="1015663"/>
          </a:xfrm>
          <a:prstGeom prst="rect">
            <a:avLst/>
          </a:prstGeom>
          <a:noFill/>
        </p:spPr>
        <p:txBody>
          <a:bodyPr wrap="square" rtlCol="0">
            <a:spAutoFit/>
          </a:bodyPr>
          <a:lstStyle/>
          <a:p>
            <a:r>
              <a:rPr lang="en-US" sz="2000" b="1" i="1" dirty="0"/>
              <a:t>2023: Joint Workshop in Toledo, OH</a:t>
            </a:r>
          </a:p>
        </p:txBody>
      </p:sp>
    </p:spTree>
    <p:extLst>
      <p:ext uri="{BB962C8B-B14F-4D97-AF65-F5344CB8AC3E}">
        <p14:creationId xmlns:p14="http://schemas.microsoft.com/office/powerpoint/2010/main" val="2020491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819B3-08FD-AE77-4D8B-7D28DEC09ABD}"/>
              </a:ext>
            </a:extLst>
          </p:cNvPr>
          <p:cNvSpPr>
            <a:spLocks noGrp="1"/>
          </p:cNvSpPr>
          <p:nvPr>
            <p:ph type="title"/>
          </p:nvPr>
        </p:nvSpPr>
        <p:spPr/>
        <p:txBody>
          <a:bodyPr>
            <a:normAutofit/>
          </a:bodyPr>
          <a:lstStyle/>
          <a:p>
            <a:r>
              <a:rPr lang="en-US" sz="5000" b="1" dirty="0"/>
              <a:t>Engage</a:t>
            </a:r>
          </a:p>
        </p:txBody>
      </p:sp>
      <p:sp>
        <p:nvSpPr>
          <p:cNvPr id="3" name="Content Placeholder 2">
            <a:extLst>
              <a:ext uri="{FF2B5EF4-FFF2-40B4-BE49-F238E27FC236}">
                <a16:creationId xmlns:a16="http://schemas.microsoft.com/office/drawing/2014/main" id="{BCDF3700-11B5-66AD-5EE7-003C05AF6182}"/>
              </a:ext>
            </a:extLst>
          </p:cNvPr>
          <p:cNvSpPr>
            <a:spLocks noGrp="1"/>
          </p:cNvSpPr>
          <p:nvPr>
            <p:ph idx="1"/>
          </p:nvPr>
        </p:nvSpPr>
        <p:spPr>
          <a:xfrm>
            <a:off x="838200" y="1896269"/>
            <a:ext cx="10515600" cy="4461669"/>
          </a:xfrm>
        </p:spPr>
        <p:txBody>
          <a:bodyPr>
            <a:normAutofit lnSpcReduction="10000"/>
          </a:bodyPr>
          <a:lstStyle/>
          <a:p>
            <a:pPr marL="0" indent="0">
              <a:buNone/>
            </a:pPr>
            <a:r>
              <a:rPr lang="en-US" b="1" dirty="0"/>
              <a:t>Within the Federal Government</a:t>
            </a:r>
          </a:p>
          <a:p>
            <a:r>
              <a:rPr lang="en-US" dirty="0"/>
              <a:t>United States Global Change Research Program (USGCRP)</a:t>
            </a:r>
          </a:p>
          <a:p>
            <a:pPr lvl="1"/>
            <a:r>
              <a:rPr lang="en-US" dirty="0"/>
              <a:t>15 agency partners; 12 interagency working groups</a:t>
            </a:r>
          </a:p>
          <a:p>
            <a:pPr lvl="1"/>
            <a:r>
              <a:rPr lang="en-US" dirty="0"/>
              <a:t>Interagency crosscutting workstream on </a:t>
            </a:r>
            <a:r>
              <a:rPr lang="en-US" b="1" dirty="0"/>
              <a:t>Climate Change, Food Systems, and Nutrition Security</a:t>
            </a:r>
            <a:r>
              <a:rPr lang="en-US" dirty="0"/>
              <a:t>—Significant overlap with CEA</a:t>
            </a:r>
          </a:p>
          <a:p>
            <a:pPr lvl="1"/>
            <a:endParaRPr lang="en-US" b="1" dirty="0"/>
          </a:p>
          <a:p>
            <a:pPr marL="0" indent="0">
              <a:buNone/>
            </a:pPr>
            <a:r>
              <a:rPr lang="en-US" b="1" dirty="0"/>
              <a:t>Outside the Federal Government</a:t>
            </a:r>
            <a:endParaRPr lang="en-US" dirty="0"/>
          </a:p>
          <a:p>
            <a:r>
              <a:rPr lang="en-US" dirty="0"/>
              <a:t>Academic institutions</a:t>
            </a:r>
          </a:p>
          <a:p>
            <a:r>
              <a:rPr lang="en-US" dirty="0"/>
              <a:t>Industry partners</a:t>
            </a:r>
          </a:p>
          <a:p>
            <a:r>
              <a:rPr lang="en-US" dirty="0"/>
              <a:t>Not-for-profit organizations</a:t>
            </a:r>
          </a:p>
        </p:txBody>
      </p:sp>
      <p:pic>
        <p:nvPicPr>
          <p:cNvPr id="5" name="Picture 4" descr="A close-up of blue text&#10;&#10;Description automatically generated">
            <a:extLst>
              <a:ext uri="{FF2B5EF4-FFF2-40B4-BE49-F238E27FC236}">
                <a16:creationId xmlns:a16="http://schemas.microsoft.com/office/drawing/2014/main" id="{3C1D8C2E-AD3D-A8AC-9682-2D303EFFF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520" y="735782"/>
            <a:ext cx="4158383" cy="1108902"/>
          </a:xfrm>
          <a:prstGeom prst="rect">
            <a:avLst/>
          </a:prstGeom>
        </p:spPr>
      </p:pic>
      <p:pic>
        <p:nvPicPr>
          <p:cNvPr id="6" name="Graphic 5" descr="Chat with solid fill">
            <a:extLst>
              <a:ext uri="{FF2B5EF4-FFF2-40B4-BE49-F238E27FC236}">
                <a16:creationId xmlns:a16="http://schemas.microsoft.com/office/drawing/2014/main" id="{4147B5DD-C2CD-8FFC-A56D-027224ECB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86" y="570706"/>
            <a:ext cx="914400" cy="914400"/>
          </a:xfrm>
          <a:prstGeom prst="rect">
            <a:avLst/>
          </a:prstGeom>
        </p:spPr>
      </p:pic>
      <p:pic>
        <p:nvPicPr>
          <p:cNvPr id="8" name="Graphic 7" descr="Graduation cap with solid fill">
            <a:extLst>
              <a:ext uri="{FF2B5EF4-FFF2-40B4-BE49-F238E27FC236}">
                <a16:creationId xmlns:a16="http://schemas.microsoft.com/office/drawing/2014/main" id="{ED865445-AAA9-8A7E-849F-BEBE37201C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2943" y="4653367"/>
            <a:ext cx="914400" cy="914400"/>
          </a:xfrm>
          <a:prstGeom prst="rect">
            <a:avLst/>
          </a:prstGeom>
        </p:spPr>
      </p:pic>
      <p:pic>
        <p:nvPicPr>
          <p:cNvPr id="12" name="Graphic 11" descr="Home1 with solid fill">
            <a:extLst>
              <a:ext uri="{FF2B5EF4-FFF2-40B4-BE49-F238E27FC236}">
                <a16:creationId xmlns:a16="http://schemas.microsoft.com/office/drawing/2014/main" id="{58731CEC-EC3A-2CE5-F49F-26CFDA6053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8081" y="4653367"/>
            <a:ext cx="914400" cy="914400"/>
          </a:xfrm>
          <a:prstGeom prst="rect">
            <a:avLst/>
          </a:prstGeom>
        </p:spPr>
      </p:pic>
      <p:pic>
        <p:nvPicPr>
          <p:cNvPr id="14" name="Graphic 13" descr="Briefcase with solid fill">
            <a:extLst>
              <a:ext uri="{FF2B5EF4-FFF2-40B4-BE49-F238E27FC236}">
                <a16:creationId xmlns:a16="http://schemas.microsoft.com/office/drawing/2014/main" id="{782B05C5-D3D7-85FA-62E8-E2BB3781F2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70512" y="4653367"/>
            <a:ext cx="914400" cy="914400"/>
          </a:xfrm>
          <a:prstGeom prst="rect">
            <a:avLst/>
          </a:prstGeom>
        </p:spPr>
      </p:pic>
      <p:sp>
        <p:nvSpPr>
          <p:cNvPr id="7" name="Rectangle: Rounded Corners 6">
            <a:extLst>
              <a:ext uri="{FF2B5EF4-FFF2-40B4-BE49-F238E27FC236}">
                <a16:creationId xmlns:a16="http://schemas.microsoft.com/office/drawing/2014/main" id="{5E5D7392-5760-C8B6-A204-EBE99922398C}"/>
              </a:ext>
            </a:extLst>
          </p:cNvPr>
          <p:cNvSpPr/>
          <p:nvPr/>
        </p:nvSpPr>
        <p:spPr>
          <a:xfrm>
            <a:off x="6848518" y="4418869"/>
            <a:ext cx="4158383" cy="1391552"/>
          </a:xfrm>
          <a:prstGeom prst="roundRect">
            <a:avLst/>
          </a:prstGeom>
          <a:noFill/>
          <a:ln w="28575">
            <a:solidFill>
              <a:srgbClr val="006600"/>
            </a:solidFill>
          </a:ln>
          <a:effectLst>
            <a:glow rad="101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594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BA62-459F-8518-D57B-7A8F16D3BFA4}"/>
              </a:ext>
            </a:extLst>
          </p:cNvPr>
          <p:cNvSpPr>
            <a:spLocks noGrp="1"/>
          </p:cNvSpPr>
          <p:nvPr>
            <p:ph type="title"/>
          </p:nvPr>
        </p:nvSpPr>
        <p:spPr/>
        <p:txBody>
          <a:bodyPr>
            <a:normAutofit/>
          </a:bodyPr>
          <a:lstStyle/>
          <a:p>
            <a:r>
              <a:rPr lang="en-US" sz="5000" b="1" dirty="0"/>
              <a:t>Acknowledgements</a:t>
            </a:r>
            <a:r>
              <a:rPr lang="en-US" sz="5000" dirty="0"/>
              <a:t> </a:t>
            </a:r>
          </a:p>
        </p:txBody>
      </p:sp>
      <p:sp>
        <p:nvSpPr>
          <p:cNvPr id="3" name="Content Placeholder 2">
            <a:extLst>
              <a:ext uri="{FF2B5EF4-FFF2-40B4-BE49-F238E27FC236}">
                <a16:creationId xmlns:a16="http://schemas.microsoft.com/office/drawing/2014/main" id="{50419102-EC43-E76F-15B2-23122E480470}"/>
              </a:ext>
            </a:extLst>
          </p:cNvPr>
          <p:cNvSpPr>
            <a:spLocks noGrp="1"/>
          </p:cNvSpPr>
          <p:nvPr>
            <p:ph idx="1"/>
          </p:nvPr>
        </p:nvSpPr>
        <p:spPr>
          <a:xfrm>
            <a:off x="838200" y="1825625"/>
            <a:ext cx="5822092" cy="4667250"/>
          </a:xfrm>
        </p:spPr>
        <p:txBody>
          <a:bodyPr>
            <a:normAutofit fontScale="92500" lnSpcReduction="10000"/>
          </a:bodyPr>
          <a:lstStyle/>
          <a:p>
            <a:pPr marL="0" indent="0">
              <a:buNone/>
            </a:pPr>
            <a:r>
              <a:rPr lang="en-US" b="1" dirty="0"/>
              <a:t>Beltsville Distinguished Senior Scientists Committee</a:t>
            </a:r>
          </a:p>
          <a:p>
            <a:pPr lvl="1"/>
            <a:r>
              <a:rPr lang="en-US" dirty="0"/>
              <a:t>Joan Lunney, PhD</a:t>
            </a:r>
          </a:p>
          <a:p>
            <a:pPr lvl="1"/>
            <a:r>
              <a:rPr lang="en-US" dirty="0"/>
              <a:t>Yaguang (Sunny) Luo, PhD</a:t>
            </a:r>
          </a:p>
          <a:p>
            <a:pPr marL="457200" lvl="1" indent="0">
              <a:buNone/>
            </a:pPr>
            <a:endParaRPr lang="en-US" dirty="0"/>
          </a:p>
          <a:p>
            <a:pPr marL="0" indent="0">
              <a:buNone/>
            </a:pPr>
            <a:r>
              <a:rPr lang="en-US" b="1" dirty="0"/>
              <a:t>Oak Ridge Institute for Science and Education (ORISE)</a:t>
            </a:r>
          </a:p>
          <a:p>
            <a:pPr marL="0" indent="0">
              <a:buNone/>
            </a:pPr>
            <a:endParaRPr lang="en-US" sz="2400" b="1" dirty="0"/>
          </a:p>
          <a:p>
            <a:pPr marL="0" indent="0">
              <a:buNone/>
            </a:pPr>
            <a:r>
              <a:rPr lang="en-US" b="1" dirty="0"/>
              <a:t>Multi-Agency Collaborators at:</a:t>
            </a:r>
          </a:p>
          <a:p>
            <a:pPr lvl="1"/>
            <a:r>
              <a:rPr lang="en-US" dirty="0"/>
              <a:t>USDA-OCS</a:t>
            </a:r>
          </a:p>
          <a:p>
            <a:pPr lvl="1"/>
            <a:r>
              <a:rPr lang="en-US" dirty="0"/>
              <a:t>USDA-NIFA</a:t>
            </a:r>
          </a:p>
          <a:p>
            <a:pPr lvl="1"/>
            <a:r>
              <a:rPr lang="en-US" dirty="0"/>
              <a:t>NASA</a:t>
            </a:r>
          </a:p>
          <a:p>
            <a:pPr lvl="1">
              <a:tabLst>
                <a:tab pos="9093200" algn="l"/>
              </a:tabLst>
            </a:pPr>
            <a:r>
              <a:rPr lang="en-US" dirty="0"/>
              <a:t>DOE</a:t>
            </a:r>
          </a:p>
        </p:txBody>
      </p:sp>
      <p:pic>
        <p:nvPicPr>
          <p:cNvPr id="5" name="Picture 4" descr="A black background with white text&#10;&#10;Description automatically generated">
            <a:extLst>
              <a:ext uri="{FF2B5EF4-FFF2-40B4-BE49-F238E27FC236}">
                <a16:creationId xmlns:a16="http://schemas.microsoft.com/office/drawing/2014/main" id="{2DFBBADC-AEA4-DEE6-7A5C-B06287CE5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905" y="1905682"/>
            <a:ext cx="5415189" cy="695153"/>
          </a:xfrm>
          <a:prstGeom prst="rect">
            <a:avLst/>
          </a:prstGeom>
        </p:spPr>
      </p:pic>
      <p:pic>
        <p:nvPicPr>
          <p:cNvPr id="7" name="Picture 6">
            <a:extLst>
              <a:ext uri="{FF2B5EF4-FFF2-40B4-BE49-F238E27FC236}">
                <a16:creationId xmlns:a16="http://schemas.microsoft.com/office/drawing/2014/main" id="{2348F2B7-352E-2C9B-32F6-6C5305480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905" y="3510983"/>
            <a:ext cx="2360689" cy="826241"/>
          </a:xfrm>
          <a:prstGeom prst="rect">
            <a:avLst/>
          </a:prstGeom>
        </p:spPr>
      </p:pic>
      <p:sp>
        <p:nvSpPr>
          <p:cNvPr id="4" name="TextBox 3">
            <a:extLst>
              <a:ext uri="{FF2B5EF4-FFF2-40B4-BE49-F238E27FC236}">
                <a16:creationId xmlns:a16="http://schemas.microsoft.com/office/drawing/2014/main" id="{37697DBB-B5C9-AF7A-3BA8-6312F095A4CC}"/>
              </a:ext>
            </a:extLst>
          </p:cNvPr>
          <p:cNvSpPr txBox="1"/>
          <p:nvPr/>
        </p:nvSpPr>
        <p:spPr>
          <a:xfrm>
            <a:off x="8886030" y="6457890"/>
            <a:ext cx="3305970" cy="400110"/>
          </a:xfrm>
          <a:prstGeom prst="rect">
            <a:avLst/>
          </a:prstGeom>
          <a:noFill/>
        </p:spPr>
        <p:txBody>
          <a:bodyPr wrap="none" rtlCol="0">
            <a:spAutoFit/>
          </a:bodyPr>
          <a:lstStyle/>
          <a:p>
            <a:r>
              <a:rPr lang="en-US" sz="2000" b="1" dirty="0"/>
              <a:t>References and Resources</a:t>
            </a:r>
          </a:p>
        </p:txBody>
      </p:sp>
      <p:pic>
        <p:nvPicPr>
          <p:cNvPr id="11" name="Picture 10" descr="A qr code with a black and white background&#10;&#10;Description automatically generated">
            <a:extLst>
              <a:ext uri="{FF2B5EF4-FFF2-40B4-BE49-F238E27FC236}">
                <a16:creationId xmlns:a16="http://schemas.microsoft.com/office/drawing/2014/main" id="{269F4DA9-8766-51C8-10C2-B40D37DBE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7439" y="4094739"/>
            <a:ext cx="2363151" cy="2363151"/>
          </a:xfrm>
          <a:prstGeom prst="rect">
            <a:avLst/>
          </a:prstGeom>
        </p:spPr>
      </p:pic>
    </p:spTree>
    <p:extLst>
      <p:ext uri="{BB962C8B-B14F-4D97-AF65-F5344CB8AC3E}">
        <p14:creationId xmlns:p14="http://schemas.microsoft.com/office/powerpoint/2010/main" val="341296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AB994-651C-6984-80BB-D5204A1B8EDA}"/>
              </a:ext>
            </a:extLst>
          </p:cNvPr>
          <p:cNvSpPr>
            <a:spLocks noGrp="1"/>
          </p:cNvSpPr>
          <p:nvPr>
            <p:ph type="title"/>
          </p:nvPr>
        </p:nvSpPr>
        <p:spPr/>
        <p:txBody>
          <a:bodyPr>
            <a:normAutofit/>
          </a:bodyPr>
          <a:lstStyle/>
          <a:p>
            <a:r>
              <a:rPr lang="en-US" sz="5000" b="1" dirty="0"/>
              <a:t>Let’s Discuss</a:t>
            </a:r>
          </a:p>
        </p:txBody>
      </p:sp>
      <p:graphicFrame>
        <p:nvGraphicFramePr>
          <p:cNvPr id="5" name="Content Placeholder 2">
            <a:extLst>
              <a:ext uri="{FF2B5EF4-FFF2-40B4-BE49-F238E27FC236}">
                <a16:creationId xmlns:a16="http://schemas.microsoft.com/office/drawing/2014/main" id="{6F746444-9E05-3687-F63D-DA7A6E5934EC}"/>
              </a:ext>
            </a:extLst>
          </p:cNvPr>
          <p:cNvGraphicFramePr>
            <a:graphicFrameLocks noGrp="1"/>
          </p:cNvGraphicFramePr>
          <p:nvPr>
            <p:ph idx="1"/>
            <p:extLst>
              <p:ext uri="{D42A27DB-BD31-4B8C-83A1-F6EECF244321}">
                <p14:modId xmlns:p14="http://schemas.microsoft.com/office/powerpoint/2010/main" val="5127368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0F73272-AB7D-322E-EC13-2AB18C3288DD}"/>
              </a:ext>
            </a:extLst>
          </p:cNvPr>
          <p:cNvSpPr txBox="1"/>
          <p:nvPr/>
        </p:nvSpPr>
        <p:spPr>
          <a:xfrm>
            <a:off x="6096000" y="612407"/>
            <a:ext cx="5257800" cy="830997"/>
          </a:xfrm>
          <a:prstGeom prst="rect">
            <a:avLst/>
          </a:prstGeom>
          <a:noFill/>
          <a:ln w="28575">
            <a:noFill/>
          </a:ln>
          <a:effectLst>
            <a:glow rad="101600">
              <a:schemeClr val="accent3">
                <a:satMod val="175000"/>
                <a:alpha val="40000"/>
              </a:schemeClr>
            </a:glow>
          </a:effectLst>
        </p:spPr>
        <p:txBody>
          <a:bodyPr wrap="square" rtlCol="0">
            <a:spAutoFit/>
          </a:bodyPr>
          <a:lstStyle/>
          <a:p>
            <a:r>
              <a:rPr lang="en-US" sz="2400" b="1" dirty="0"/>
              <a:t>Contact</a:t>
            </a:r>
            <a:r>
              <a:rPr lang="en-US" sz="2400" dirty="0"/>
              <a:t>: Abigail.Boyd@usda.gov https://www.linkedin.com/in/</a:t>
            </a:r>
            <a:r>
              <a:rPr lang="en-US" sz="2400" b="1" dirty="0"/>
              <a:t>apboyd</a:t>
            </a:r>
            <a:r>
              <a:rPr lang="en-US" sz="2400" dirty="0"/>
              <a:t>/</a:t>
            </a:r>
          </a:p>
        </p:txBody>
      </p:sp>
      <p:sp>
        <p:nvSpPr>
          <p:cNvPr id="7" name="Rectangle: Rounded Corners 6">
            <a:extLst>
              <a:ext uri="{FF2B5EF4-FFF2-40B4-BE49-F238E27FC236}">
                <a16:creationId xmlns:a16="http://schemas.microsoft.com/office/drawing/2014/main" id="{A5431CFF-D61F-022D-714D-FA8D22A5478B}"/>
              </a:ext>
            </a:extLst>
          </p:cNvPr>
          <p:cNvSpPr/>
          <p:nvPr/>
        </p:nvSpPr>
        <p:spPr>
          <a:xfrm>
            <a:off x="5950424" y="612407"/>
            <a:ext cx="5403376" cy="830997"/>
          </a:xfrm>
          <a:prstGeom prst="roundRect">
            <a:avLst/>
          </a:prstGeom>
          <a:noFill/>
          <a:ln w="28575">
            <a:solidFill>
              <a:srgbClr val="010066"/>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43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1" name="Rectangle 1070">
            <a:extLst>
              <a:ext uri="{FF2B5EF4-FFF2-40B4-BE49-F238E27FC236}">
                <a16:creationId xmlns:a16="http://schemas.microsoft.com/office/drawing/2014/main" id="{1EE285D5-8110-4AE6-AF36-F83E457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6A1B4C-303C-8BB7-5299-29C7AA692797}"/>
              </a:ext>
            </a:extLst>
          </p:cNvPr>
          <p:cNvSpPr>
            <a:spLocks noGrp="1"/>
          </p:cNvSpPr>
          <p:nvPr>
            <p:ph type="title"/>
          </p:nvPr>
        </p:nvSpPr>
        <p:spPr>
          <a:xfrm>
            <a:off x="629328" y="464408"/>
            <a:ext cx="4399872" cy="1642533"/>
          </a:xfrm>
        </p:spPr>
        <p:txBody>
          <a:bodyPr anchor="b">
            <a:normAutofit fontScale="90000"/>
          </a:bodyPr>
          <a:lstStyle/>
          <a:p>
            <a:r>
              <a:rPr lang="en-US" sz="4000" b="1" dirty="0"/>
              <a:t>Controlled Environment Agriculture (CEA)</a:t>
            </a:r>
          </a:p>
        </p:txBody>
      </p:sp>
      <p:sp>
        <p:nvSpPr>
          <p:cNvPr id="107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5780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2BFB17-162B-3680-8330-0416D0ECAD5D}"/>
              </a:ext>
            </a:extLst>
          </p:cNvPr>
          <p:cNvSpPr>
            <a:spLocks noGrp="1"/>
          </p:cNvSpPr>
          <p:nvPr>
            <p:ph idx="1"/>
          </p:nvPr>
        </p:nvSpPr>
        <p:spPr>
          <a:xfrm>
            <a:off x="629489" y="2741264"/>
            <a:ext cx="4404039" cy="3805021"/>
          </a:xfrm>
        </p:spPr>
        <p:txBody>
          <a:bodyPr>
            <a:normAutofit fontScale="92500" lnSpcReduction="20000"/>
          </a:bodyPr>
          <a:lstStyle/>
          <a:p>
            <a:r>
              <a:rPr lang="en-US" b="1" dirty="0"/>
              <a:t>Enclosed</a:t>
            </a:r>
            <a:r>
              <a:rPr lang="en-US" dirty="0"/>
              <a:t> growing environment, most commonly for leafy greens, tomatoes, and strawberries</a:t>
            </a:r>
          </a:p>
          <a:p>
            <a:r>
              <a:rPr lang="en-US" dirty="0"/>
              <a:t>Variables such as </a:t>
            </a:r>
            <a:r>
              <a:rPr lang="en-US" b="1" dirty="0"/>
              <a:t>light</a:t>
            </a:r>
            <a:r>
              <a:rPr lang="en-US" dirty="0"/>
              <a:t>, </a:t>
            </a:r>
            <a:r>
              <a:rPr lang="en-US" b="1" dirty="0"/>
              <a:t>humidity</a:t>
            </a:r>
            <a:r>
              <a:rPr lang="en-US" dirty="0"/>
              <a:t>, </a:t>
            </a:r>
            <a:r>
              <a:rPr lang="en-US" b="1" dirty="0"/>
              <a:t>temperature</a:t>
            </a:r>
            <a:r>
              <a:rPr lang="en-US" dirty="0"/>
              <a:t>, and </a:t>
            </a:r>
            <a:r>
              <a:rPr lang="en-US" b="1" dirty="0"/>
              <a:t>nutrients</a:t>
            </a:r>
            <a:r>
              <a:rPr lang="en-US" dirty="0"/>
              <a:t> may be regulated</a:t>
            </a:r>
          </a:p>
          <a:p>
            <a:r>
              <a:rPr lang="en-US" dirty="0"/>
              <a:t>Can be as simple as a backyard hoop house or as complex as an</a:t>
            </a:r>
            <a:r>
              <a:rPr lang="en-US" dirty="0">
                <a:sym typeface="Wingdings" panose="05000000000000000000" pitchFamily="2" charset="2"/>
              </a:rPr>
              <a:t> automated plant factory</a:t>
            </a:r>
            <a:endParaRPr lang="en-US" dirty="0"/>
          </a:p>
          <a:p>
            <a:pPr marL="0" indent="0">
              <a:buNone/>
            </a:pPr>
            <a:endParaRPr lang="en-US" dirty="0"/>
          </a:p>
        </p:txBody>
      </p:sp>
      <p:pic>
        <p:nvPicPr>
          <p:cNvPr id="11" name="Picture 10" descr="A greenhouse with plants in it&#10;&#10;Description automatically generated">
            <a:extLst>
              <a:ext uri="{FF2B5EF4-FFF2-40B4-BE49-F238E27FC236}">
                <a16:creationId xmlns:a16="http://schemas.microsoft.com/office/drawing/2014/main" id="{C1F606D0-0B74-6089-8030-F2A9AD74E400}"/>
              </a:ext>
            </a:extLst>
          </p:cNvPr>
          <p:cNvPicPr>
            <a:picLocks noChangeAspect="1"/>
          </p:cNvPicPr>
          <p:nvPr/>
        </p:nvPicPr>
        <p:blipFill rotWithShape="1">
          <a:blip r:embed="rId3">
            <a:extLst>
              <a:ext uri="{28A0092B-C50C-407E-A947-70E740481C1C}">
                <a14:useLocalDpi xmlns:a14="http://schemas.microsoft.com/office/drawing/2010/main" val="0"/>
              </a:ext>
            </a:extLst>
          </a:blip>
          <a:srcRect l="12162" r="16438" b="-3"/>
          <a:stretch/>
        </p:blipFill>
        <p:spPr>
          <a:xfrm>
            <a:off x="5064891" y="270345"/>
            <a:ext cx="3108277" cy="2895063"/>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p:spPr>
      </p:pic>
      <p:pic>
        <p:nvPicPr>
          <p:cNvPr id="15" name="Picture 14" descr="A person in a white suit holding plants&#10;&#10;Description automatically generated">
            <a:extLst>
              <a:ext uri="{FF2B5EF4-FFF2-40B4-BE49-F238E27FC236}">
                <a16:creationId xmlns:a16="http://schemas.microsoft.com/office/drawing/2014/main" id="{68FB9B66-80A3-B2E9-8707-2FA5D6B5A203}"/>
              </a:ext>
            </a:extLst>
          </p:cNvPr>
          <p:cNvPicPr>
            <a:picLocks noChangeAspect="1"/>
          </p:cNvPicPr>
          <p:nvPr/>
        </p:nvPicPr>
        <p:blipFill rotWithShape="1">
          <a:blip r:embed="rId4">
            <a:extLst>
              <a:ext uri="{28A0092B-C50C-407E-A947-70E740481C1C}">
                <a14:useLocalDpi xmlns:a14="http://schemas.microsoft.com/office/drawing/2010/main" val="0"/>
              </a:ext>
            </a:extLst>
          </a:blip>
          <a:srcRect l="22014" r="15964" b="-2"/>
          <a:stretch/>
        </p:blipFill>
        <p:spPr>
          <a:xfrm>
            <a:off x="5074472" y="3229437"/>
            <a:ext cx="3108277" cy="3357792"/>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p:spPr>
      </p:pic>
      <p:pic>
        <p:nvPicPr>
          <p:cNvPr id="1026" name="Picture 2">
            <a:extLst>
              <a:ext uri="{FF2B5EF4-FFF2-40B4-BE49-F238E27FC236}">
                <a16:creationId xmlns:a16="http://schemas.microsoft.com/office/drawing/2014/main" id="{5B8267EC-FA09-509A-E327-812B72B5B2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458" r="22817" b="1"/>
          <a:stretch/>
        </p:blipFill>
        <p:spPr bwMode="auto">
          <a:xfrm>
            <a:off x="8259181" y="283994"/>
            <a:ext cx="3807289" cy="3919520"/>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A person spraying plants in a greenhouse&#10;&#10;Description automatically generated">
            <a:extLst>
              <a:ext uri="{FF2B5EF4-FFF2-40B4-BE49-F238E27FC236}">
                <a16:creationId xmlns:a16="http://schemas.microsoft.com/office/drawing/2014/main" id="{9BC8DFE7-63DD-EFC7-92B0-BA073E515565}"/>
              </a:ext>
            </a:extLst>
          </p:cNvPr>
          <p:cNvPicPr>
            <a:picLocks noChangeAspect="1"/>
          </p:cNvPicPr>
          <p:nvPr/>
        </p:nvPicPr>
        <p:blipFill rotWithShape="1">
          <a:blip r:embed="rId6">
            <a:extLst>
              <a:ext uri="{28A0092B-C50C-407E-A947-70E740481C1C}">
                <a14:useLocalDpi xmlns:a14="http://schemas.microsoft.com/office/drawing/2010/main" val="0"/>
              </a:ext>
            </a:extLst>
          </a:blip>
          <a:srcRect t="9100" r="-2" b="-2"/>
          <a:stretch/>
        </p:blipFill>
        <p:spPr>
          <a:xfrm>
            <a:off x="8259180" y="4273806"/>
            <a:ext cx="3807289" cy="2310106"/>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p:spPr>
      </p:pic>
    </p:spTree>
    <p:extLst>
      <p:ext uri="{BB962C8B-B14F-4D97-AF65-F5344CB8AC3E}">
        <p14:creationId xmlns:p14="http://schemas.microsoft.com/office/powerpoint/2010/main" val="692202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0" name="Group 9">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1" name="Freeform: Shape 10">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3" name="Graphic 2" descr="Bar graph with upward trend with solid fill">
            <a:extLst>
              <a:ext uri="{FF2B5EF4-FFF2-40B4-BE49-F238E27FC236}">
                <a16:creationId xmlns:a16="http://schemas.microsoft.com/office/drawing/2014/main" id="{390B6FD4-6967-1158-0DBC-97C6B5EEE0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4079" y="1180532"/>
            <a:ext cx="4394578" cy="4394578"/>
          </a:xfrm>
          <a:prstGeom prst="rect">
            <a:avLst/>
          </a:prstGeom>
        </p:spPr>
      </p:pic>
      <p:pic>
        <p:nvPicPr>
          <p:cNvPr id="4" name="Picture 3">
            <a:extLst>
              <a:ext uri="{FF2B5EF4-FFF2-40B4-BE49-F238E27FC236}">
                <a16:creationId xmlns:a16="http://schemas.microsoft.com/office/drawing/2014/main" id="{692C5818-0645-E34A-36B2-C8B8D5FB2F01}"/>
              </a:ext>
            </a:extLst>
          </p:cNvPr>
          <p:cNvPicPr>
            <a:picLocks noChangeAspect="1"/>
          </p:cNvPicPr>
          <p:nvPr/>
        </p:nvPicPr>
        <p:blipFill rotWithShape="1">
          <a:blip r:embed="rId5"/>
          <a:srcRect t="22222" r="36563" b="46111"/>
          <a:stretch/>
        </p:blipFill>
        <p:spPr>
          <a:xfrm>
            <a:off x="25400" y="25400"/>
            <a:ext cx="7734300" cy="2171700"/>
          </a:xfrm>
          <a:prstGeom prst="rect">
            <a:avLst/>
          </a:prstGeom>
          <a:ln>
            <a:solidFill>
              <a:schemeClr val="tx1"/>
            </a:solidFill>
          </a:ln>
        </p:spPr>
      </p:pic>
      <p:pic>
        <p:nvPicPr>
          <p:cNvPr id="5" name="Picture 4">
            <a:extLst>
              <a:ext uri="{FF2B5EF4-FFF2-40B4-BE49-F238E27FC236}">
                <a16:creationId xmlns:a16="http://schemas.microsoft.com/office/drawing/2014/main" id="{D35DB7ED-27FB-B113-35E2-0176C0BC8E7B}"/>
              </a:ext>
            </a:extLst>
          </p:cNvPr>
          <p:cNvPicPr>
            <a:picLocks noChangeAspect="1"/>
          </p:cNvPicPr>
          <p:nvPr/>
        </p:nvPicPr>
        <p:blipFill rotWithShape="1">
          <a:blip r:embed="rId6"/>
          <a:srcRect l="2500" t="28518" r="34063" b="38333"/>
          <a:stretch/>
        </p:blipFill>
        <p:spPr>
          <a:xfrm>
            <a:off x="1092200" y="1460500"/>
            <a:ext cx="7734300" cy="2273300"/>
          </a:xfrm>
          <a:prstGeom prst="rect">
            <a:avLst/>
          </a:prstGeom>
          <a:ln>
            <a:solidFill>
              <a:schemeClr val="tx1"/>
            </a:solidFill>
          </a:ln>
        </p:spPr>
      </p:pic>
      <p:pic>
        <p:nvPicPr>
          <p:cNvPr id="7" name="Picture 6">
            <a:extLst>
              <a:ext uri="{FF2B5EF4-FFF2-40B4-BE49-F238E27FC236}">
                <a16:creationId xmlns:a16="http://schemas.microsoft.com/office/drawing/2014/main" id="{A14ECE5F-F3C9-F7B4-484B-E89E4156E6AB}"/>
              </a:ext>
            </a:extLst>
          </p:cNvPr>
          <p:cNvPicPr>
            <a:picLocks noChangeAspect="1"/>
          </p:cNvPicPr>
          <p:nvPr/>
        </p:nvPicPr>
        <p:blipFill rotWithShape="1">
          <a:blip r:embed="rId7"/>
          <a:srcRect l="3125" t="38889" r="28229" b="6852"/>
          <a:stretch/>
        </p:blipFill>
        <p:spPr>
          <a:xfrm>
            <a:off x="3575050" y="2997200"/>
            <a:ext cx="8369300" cy="3721100"/>
          </a:xfrm>
          <a:prstGeom prst="rect">
            <a:avLst/>
          </a:prstGeom>
          <a:ln>
            <a:solidFill>
              <a:schemeClr val="tx1"/>
            </a:solidFill>
          </a:ln>
        </p:spPr>
      </p:pic>
      <p:pic>
        <p:nvPicPr>
          <p:cNvPr id="9" name="Picture 8">
            <a:extLst>
              <a:ext uri="{FF2B5EF4-FFF2-40B4-BE49-F238E27FC236}">
                <a16:creationId xmlns:a16="http://schemas.microsoft.com/office/drawing/2014/main" id="{8763AA8A-F63B-5136-D75C-2DC5B2765AEA}"/>
              </a:ext>
            </a:extLst>
          </p:cNvPr>
          <p:cNvPicPr>
            <a:picLocks noChangeAspect="1"/>
          </p:cNvPicPr>
          <p:nvPr/>
        </p:nvPicPr>
        <p:blipFill rotWithShape="1">
          <a:blip r:embed="rId8"/>
          <a:srcRect l="2031" t="27408" r="31980" b="48518"/>
          <a:stretch/>
        </p:blipFill>
        <p:spPr>
          <a:xfrm>
            <a:off x="2725444" y="285750"/>
            <a:ext cx="9314156" cy="1911350"/>
          </a:xfrm>
          <a:prstGeom prst="rect">
            <a:avLst/>
          </a:prstGeom>
          <a:ln>
            <a:solidFill>
              <a:schemeClr val="tx1"/>
            </a:solidFill>
          </a:ln>
        </p:spPr>
      </p:pic>
      <p:pic>
        <p:nvPicPr>
          <p:cNvPr id="6" name="Picture 5">
            <a:extLst>
              <a:ext uri="{FF2B5EF4-FFF2-40B4-BE49-F238E27FC236}">
                <a16:creationId xmlns:a16="http://schemas.microsoft.com/office/drawing/2014/main" id="{C4940CBB-C94D-6560-3879-DDF8146A7EB2}"/>
              </a:ext>
            </a:extLst>
          </p:cNvPr>
          <p:cNvPicPr>
            <a:picLocks noChangeAspect="1"/>
          </p:cNvPicPr>
          <p:nvPr/>
        </p:nvPicPr>
        <p:blipFill rotWithShape="1">
          <a:blip r:embed="rId9"/>
          <a:srcRect l="8229" t="39259" r="40938" b="32037"/>
          <a:stretch/>
        </p:blipFill>
        <p:spPr>
          <a:xfrm>
            <a:off x="1855597" y="1787145"/>
            <a:ext cx="8636655" cy="2743201"/>
          </a:xfrm>
          <a:prstGeom prst="rect">
            <a:avLst/>
          </a:prstGeom>
          <a:ln>
            <a:solidFill>
              <a:schemeClr val="tx1"/>
            </a:solidFill>
          </a:ln>
        </p:spPr>
      </p:pic>
      <p:pic>
        <p:nvPicPr>
          <p:cNvPr id="16" name="Picture 15">
            <a:extLst>
              <a:ext uri="{FF2B5EF4-FFF2-40B4-BE49-F238E27FC236}">
                <a16:creationId xmlns:a16="http://schemas.microsoft.com/office/drawing/2014/main" id="{D28763DF-AFAB-7F6A-FBE5-2F95296C884E}"/>
              </a:ext>
            </a:extLst>
          </p:cNvPr>
          <p:cNvPicPr>
            <a:picLocks noChangeAspect="1"/>
          </p:cNvPicPr>
          <p:nvPr/>
        </p:nvPicPr>
        <p:blipFill rotWithShape="1">
          <a:blip r:embed="rId10"/>
          <a:srcRect l="3229" t="27963" r="21251" b="32037"/>
          <a:stretch/>
        </p:blipFill>
        <p:spPr>
          <a:xfrm>
            <a:off x="355600" y="3797299"/>
            <a:ext cx="9207500" cy="2743201"/>
          </a:xfrm>
          <a:prstGeom prst="rect">
            <a:avLst/>
          </a:prstGeom>
          <a:ln>
            <a:solidFill>
              <a:schemeClr val="tx1"/>
            </a:solidFill>
          </a:ln>
        </p:spPr>
      </p:pic>
    </p:spTree>
    <p:extLst>
      <p:ext uri="{BB962C8B-B14F-4D97-AF65-F5344CB8AC3E}">
        <p14:creationId xmlns:p14="http://schemas.microsoft.com/office/powerpoint/2010/main" val="30179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E57E-32E6-D7D6-2958-21506DBEA958}"/>
              </a:ext>
            </a:extLst>
          </p:cNvPr>
          <p:cNvSpPr>
            <a:spLocks noGrp="1"/>
          </p:cNvSpPr>
          <p:nvPr>
            <p:ph type="title"/>
          </p:nvPr>
        </p:nvSpPr>
        <p:spPr/>
        <p:txBody>
          <a:bodyPr>
            <a:normAutofit/>
          </a:bodyPr>
          <a:lstStyle/>
          <a:p>
            <a:r>
              <a:rPr lang="en-US" sz="5000" b="1" dirty="0"/>
              <a:t>CEA Research Outlook</a:t>
            </a:r>
          </a:p>
        </p:txBody>
      </p:sp>
      <p:sp>
        <p:nvSpPr>
          <p:cNvPr id="3" name="Content Placeholder 2">
            <a:extLst>
              <a:ext uri="{FF2B5EF4-FFF2-40B4-BE49-F238E27FC236}">
                <a16:creationId xmlns:a16="http://schemas.microsoft.com/office/drawing/2014/main" id="{C4D8AA6E-FF3D-EA2B-756F-94D0FAD09C90}"/>
              </a:ext>
            </a:extLst>
          </p:cNvPr>
          <p:cNvSpPr>
            <a:spLocks noGrp="1"/>
          </p:cNvSpPr>
          <p:nvPr>
            <p:ph idx="1"/>
          </p:nvPr>
        </p:nvSpPr>
        <p:spPr>
          <a:xfrm>
            <a:off x="838199" y="1825625"/>
            <a:ext cx="5849203" cy="4351338"/>
          </a:xfrm>
        </p:spPr>
        <p:txBody>
          <a:bodyPr>
            <a:normAutofit lnSpcReduction="10000"/>
          </a:bodyPr>
          <a:lstStyle/>
          <a:p>
            <a:r>
              <a:rPr lang="en-US" dirty="0">
                <a:sym typeface="Wingdings" panose="05000000000000000000" pitchFamily="2" charset="2"/>
              </a:rPr>
              <a:t>The 2023-2026 USDA Science and Research Strategy includes numerous priorities relevant to advancing CEA</a:t>
            </a:r>
          </a:p>
          <a:p>
            <a:pPr lvl="1"/>
            <a:r>
              <a:rPr lang="en-US" dirty="0">
                <a:sym typeface="Wingdings" panose="05000000000000000000" pitchFamily="2" charset="2"/>
              </a:rPr>
              <a:t>Accelerating Innovative Technologies &amp; Practices</a:t>
            </a:r>
          </a:p>
          <a:p>
            <a:pPr lvl="1"/>
            <a:r>
              <a:rPr lang="en-US" dirty="0">
                <a:sym typeface="Wingdings" panose="05000000000000000000" pitchFamily="2" charset="2"/>
              </a:rPr>
              <a:t>Driving Climate-Smart Solutions</a:t>
            </a:r>
          </a:p>
          <a:p>
            <a:pPr lvl="1"/>
            <a:r>
              <a:rPr lang="en-US" dirty="0">
                <a:sym typeface="Wingdings" panose="05000000000000000000" pitchFamily="2" charset="2"/>
              </a:rPr>
              <a:t>Bolstering Nutrition Security &amp; Health</a:t>
            </a:r>
          </a:p>
          <a:p>
            <a:pPr lvl="1"/>
            <a:endParaRPr lang="en-US" dirty="0">
              <a:sym typeface="Wingdings" panose="05000000000000000000" pitchFamily="2" charset="2"/>
            </a:endParaRPr>
          </a:p>
          <a:p>
            <a:pPr marL="0" indent="0">
              <a:buNone/>
            </a:pPr>
            <a:r>
              <a:rPr lang="en-US" b="1" dirty="0">
                <a:sym typeface="Wingdings" panose="05000000000000000000" pitchFamily="2" charset="2"/>
              </a:rPr>
              <a:t>Despite industry challenges, CEA research remains a priority.</a:t>
            </a:r>
          </a:p>
        </p:txBody>
      </p:sp>
      <p:pic>
        <p:nvPicPr>
          <p:cNvPr id="5" name="Picture 4">
            <a:extLst>
              <a:ext uri="{FF2B5EF4-FFF2-40B4-BE49-F238E27FC236}">
                <a16:creationId xmlns:a16="http://schemas.microsoft.com/office/drawing/2014/main" id="{A15BEA5E-7671-165F-4F87-E4A01656DB7B}"/>
              </a:ext>
            </a:extLst>
          </p:cNvPr>
          <p:cNvPicPr>
            <a:picLocks noChangeAspect="1"/>
          </p:cNvPicPr>
          <p:nvPr/>
        </p:nvPicPr>
        <p:blipFill rotWithShape="1">
          <a:blip r:embed="rId3"/>
          <a:srcRect l="43209" t="26620" r="27239" b="6866"/>
          <a:stretch/>
        </p:blipFill>
        <p:spPr>
          <a:xfrm>
            <a:off x="7765576" y="1825625"/>
            <a:ext cx="3453368" cy="4372077"/>
          </a:xfrm>
          <a:prstGeom prst="rect">
            <a:avLst/>
          </a:prstGeom>
        </p:spPr>
      </p:pic>
    </p:spTree>
    <p:extLst>
      <p:ext uri="{BB962C8B-B14F-4D97-AF65-F5344CB8AC3E}">
        <p14:creationId xmlns:p14="http://schemas.microsoft.com/office/powerpoint/2010/main" val="40367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F8D997-7917-465E-AFFE-328DACC2AC7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How can government research initiatives stimulate CEA?</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659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types of energy&#10;&#10;Description automatically generated">
            <a:extLst>
              <a:ext uri="{FF2B5EF4-FFF2-40B4-BE49-F238E27FC236}">
                <a16:creationId xmlns:a16="http://schemas.microsoft.com/office/drawing/2014/main" id="{4AD66662-AAEF-5E5B-F385-3F96044632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314876E8-B82D-A6D1-A083-0A32A68BBBBB}"/>
              </a:ext>
            </a:extLst>
          </p:cNvPr>
          <p:cNvSpPr txBox="1"/>
          <p:nvPr/>
        </p:nvSpPr>
        <p:spPr>
          <a:xfrm>
            <a:off x="1744871" y="115813"/>
            <a:ext cx="3126261" cy="400110"/>
          </a:xfrm>
          <a:prstGeom prst="rect">
            <a:avLst/>
          </a:prstGeom>
          <a:noFill/>
        </p:spPr>
        <p:txBody>
          <a:bodyPr wrap="square" rtlCol="0">
            <a:spAutoFit/>
          </a:bodyPr>
          <a:lstStyle/>
          <a:p>
            <a:pPr algn="ctr"/>
            <a:r>
              <a:rPr lang="en-US" sz="2000" b="1" dirty="0"/>
              <a:t>Improving plant genetics</a:t>
            </a:r>
          </a:p>
        </p:txBody>
      </p:sp>
      <p:sp>
        <p:nvSpPr>
          <p:cNvPr id="4" name="TextBox 3">
            <a:extLst>
              <a:ext uri="{FF2B5EF4-FFF2-40B4-BE49-F238E27FC236}">
                <a16:creationId xmlns:a16="http://schemas.microsoft.com/office/drawing/2014/main" id="{47044C39-C35B-4DAF-1E61-F8BB5A96F742}"/>
              </a:ext>
            </a:extLst>
          </p:cNvPr>
          <p:cNvSpPr txBox="1"/>
          <p:nvPr/>
        </p:nvSpPr>
        <p:spPr>
          <a:xfrm>
            <a:off x="7136024" y="238877"/>
            <a:ext cx="3126261" cy="400110"/>
          </a:xfrm>
          <a:prstGeom prst="rect">
            <a:avLst/>
          </a:prstGeom>
          <a:noFill/>
        </p:spPr>
        <p:txBody>
          <a:bodyPr wrap="square" rtlCol="0">
            <a:spAutoFit/>
          </a:bodyPr>
          <a:lstStyle/>
          <a:p>
            <a:pPr algn="ctr"/>
            <a:r>
              <a:rPr lang="en-US" sz="2000" b="1" dirty="0"/>
              <a:t>Promoting food safety</a:t>
            </a:r>
          </a:p>
        </p:txBody>
      </p:sp>
      <p:sp>
        <p:nvSpPr>
          <p:cNvPr id="6" name="TextBox 5">
            <a:extLst>
              <a:ext uri="{FF2B5EF4-FFF2-40B4-BE49-F238E27FC236}">
                <a16:creationId xmlns:a16="http://schemas.microsoft.com/office/drawing/2014/main" id="{7EBA89AC-60D0-E850-D9FA-0AD6DAA68B2C}"/>
              </a:ext>
            </a:extLst>
          </p:cNvPr>
          <p:cNvSpPr txBox="1"/>
          <p:nvPr/>
        </p:nvSpPr>
        <p:spPr>
          <a:xfrm>
            <a:off x="8061751" y="1779088"/>
            <a:ext cx="3678197" cy="400110"/>
          </a:xfrm>
          <a:prstGeom prst="rect">
            <a:avLst/>
          </a:prstGeom>
          <a:noFill/>
        </p:spPr>
        <p:txBody>
          <a:bodyPr wrap="square" rtlCol="0">
            <a:spAutoFit/>
          </a:bodyPr>
          <a:lstStyle/>
          <a:p>
            <a:pPr algn="ctr"/>
            <a:r>
              <a:rPr lang="en-US" sz="2000" b="1" dirty="0"/>
              <a:t>Enhancing nutrient profile</a:t>
            </a:r>
          </a:p>
        </p:txBody>
      </p:sp>
      <p:sp>
        <p:nvSpPr>
          <p:cNvPr id="7" name="TextBox 6">
            <a:extLst>
              <a:ext uri="{FF2B5EF4-FFF2-40B4-BE49-F238E27FC236}">
                <a16:creationId xmlns:a16="http://schemas.microsoft.com/office/drawing/2014/main" id="{A9BC5BE8-4939-2F8A-6B24-8158D1CD3179}"/>
              </a:ext>
            </a:extLst>
          </p:cNvPr>
          <p:cNvSpPr txBox="1"/>
          <p:nvPr/>
        </p:nvSpPr>
        <p:spPr>
          <a:xfrm>
            <a:off x="9553316" y="3312118"/>
            <a:ext cx="2605220" cy="707886"/>
          </a:xfrm>
          <a:prstGeom prst="rect">
            <a:avLst/>
          </a:prstGeom>
          <a:noFill/>
        </p:spPr>
        <p:txBody>
          <a:bodyPr wrap="square" rtlCol="0">
            <a:spAutoFit/>
          </a:bodyPr>
          <a:lstStyle/>
          <a:p>
            <a:pPr algn="ctr"/>
            <a:r>
              <a:rPr lang="en-US" sz="2000" b="1" dirty="0"/>
              <a:t>Optimizing lighting efficiency</a:t>
            </a:r>
          </a:p>
        </p:txBody>
      </p:sp>
      <p:sp>
        <p:nvSpPr>
          <p:cNvPr id="8" name="TextBox 7">
            <a:extLst>
              <a:ext uri="{FF2B5EF4-FFF2-40B4-BE49-F238E27FC236}">
                <a16:creationId xmlns:a16="http://schemas.microsoft.com/office/drawing/2014/main" id="{287335BB-BD88-292B-B972-89E7438496B3}"/>
              </a:ext>
            </a:extLst>
          </p:cNvPr>
          <p:cNvSpPr txBox="1"/>
          <p:nvPr/>
        </p:nvSpPr>
        <p:spPr>
          <a:xfrm>
            <a:off x="9055959" y="5578791"/>
            <a:ext cx="3126261" cy="707886"/>
          </a:xfrm>
          <a:prstGeom prst="rect">
            <a:avLst/>
          </a:prstGeom>
          <a:noFill/>
        </p:spPr>
        <p:txBody>
          <a:bodyPr wrap="square" rtlCol="0">
            <a:spAutoFit/>
          </a:bodyPr>
          <a:lstStyle/>
          <a:p>
            <a:pPr algn="ctr"/>
            <a:r>
              <a:rPr lang="en-US" sz="2000" b="1" dirty="0"/>
              <a:t>Integrating renewable energy</a:t>
            </a:r>
          </a:p>
        </p:txBody>
      </p:sp>
      <p:sp>
        <p:nvSpPr>
          <p:cNvPr id="9" name="TextBox 8">
            <a:extLst>
              <a:ext uri="{FF2B5EF4-FFF2-40B4-BE49-F238E27FC236}">
                <a16:creationId xmlns:a16="http://schemas.microsoft.com/office/drawing/2014/main" id="{2917B878-DD20-A7E2-F5BB-D3455F87218C}"/>
              </a:ext>
            </a:extLst>
          </p:cNvPr>
          <p:cNvSpPr txBox="1"/>
          <p:nvPr/>
        </p:nvSpPr>
        <p:spPr>
          <a:xfrm>
            <a:off x="105028" y="5726781"/>
            <a:ext cx="3126261" cy="707886"/>
          </a:xfrm>
          <a:prstGeom prst="rect">
            <a:avLst/>
          </a:prstGeom>
          <a:noFill/>
        </p:spPr>
        <p:txBody>
          <a:bodyPr wrap="square" rtlCol="0">
            <a:spAutoFit/>
          </a:bodyPr>
          <a:lstStyle/>
          <a:p>
            <a:pPr algn="ctr"/>
            <a:r>
              <a:rPr lang="en-US" sz="2000" b="1" dirty="0"/>
              <a:t>Employing artificial intelligence</a:t>
            </a:r>
          </a:p>
        </p:txBody>
      </p:sp>
      <p:sp>
        <p:nvSpPr>
          <p:cNvPr id="10" name="TextBox 9">
            <a:extLst>
              <a:ext uri="{FF2B5EF4-FFF2-40B4-BE49-F238E27FC236}">
                <a16:creationId xmlns:a16="http://schemas.microsoft.com/office/drawing/2014/main" id="{D7514780-9C81-BDCD-DA11-AD55CA1F66BF}"/>
              </a:ext>
            </a:extLst>
          </p:cNvPr>
          <p:cNvSpPr txBox="1"/>
          <p:nvPr/>
        </p:nvSpPr>
        <p:spPr>
          <a:xfrm>
            <a:off x="-259495" y="3821265"/>
            <a:ext cx="3126261" cy="400110"/>
          </a:xfrm>
          <a:prstGeom prst="rect">
            <a:avLst/>
          </a:prstGeom>
          <a:noFill/>
        </p:spPr>
        <p:txBody>
          <a:bodyPr wrap="square" rtlCol="0">
            <a:spAutoFit/>
          </a:bodyPr>
          <a:lstStyle/>
          <a:p>
            <a:pPr algn="ctr"/>
            <a:r>
              <a:rPr lang="en-US" sz="2000" b="1" dirty="0"/>
              <a:t>Remote sensing</a:t>
            </a:r>
          </a:p>
        </p:txBody>
      </p:sp>
      <p:sp>
        <p:nvSpPr>
          <p:cNvPr id="11" name="TextBox 10">
            <a:extLst>
              <a:ext uri="{FF2B5EF4-FFF2-40B4-BE49-F238E27FC236}">
                <a16:creationId xmlns:a16="http://schemas.microsoft.com/office/drawing/2014/main" id="{0657C132-267E-29F0-8DC7-18445C5965CA}"/>
              </a:ext>
            </a:extLst>
          </p:cNvPr>
          <p:cNvSpPr txBox="1"/>
          <p:nvPr/>
        </p:nvSpPr>
        <p:spPr>
          <a:xfrm>
            <a:off x="9553316" y="4445038"/>
            <a:ext cx="2605220" cy="707886"/>
          </a:xfrm>
          <a:prstGeom prst="rect">
            <a:avLst/>
          </a:prstGeom>
          <a:noFill/>
        </p:spPr>
        <p:txBody>
          <a:bodyPr wrap="square" rtlCol="0">
            <a:spAutoFit/>
          </a:bodyPr>
          <a:lstStyle/>
          <a:p>
            <a:pPr algn="ctr"/>
            <a:r>
              <a:rPr lang="en-US" sz="2000" b="1" dirty="0"/>
              <a:t>Building efficient production facilities</a:t>
            </a:r>
          </a:p>
        </p:txBody>
      </p:sp>
      <p:sp>
        <p:nvSpPr>
          <p:cNvPr id="12" name="TextBox 11">
            <a:extLst>
              <a:ext uri="{FF2B5EF4-FFF2-40B4-BE49-F238E27FC236}">
                <a16:creationId xmlns:a16="http://schemas.microsoft.com/office/drawing/2014/main" id="{79E0836B-DC4F-0884-B061-E0703BE13629}"/>
              </a:ext>
            </a:extLst>
          </p:cNvPr>
          <p:cNvSpPr txBox="1"/>
          <p:nvPr/>
        </p:nvSpPr>
        <p:spPr>
          <a:xfrm>
            <a:off x="7990186" y="924068"/>
            <a:ext cx="3126261" cy="400110"/>
          </a:xfrm>
          <a:prstGeom prst="rect">
            <a:avLst/>
          </a:prstGeom>
          <a:noFill/>
        </p:spPr>
        <p:txBody>
          <a:bodyPr wrap="square" rtlCol="0">
            <a:spAutoFit/>
          </a:bodyPr>
          <a:lstStyle/>
          <a:p>
            <a:pPr algn="ctr"/>
            <a:r>
              <a:rPr lang="en-US" sz="2000" b="1" dirty="0"/>
              <a:t>Developing new crops</a:t>
            </a:r>
          </a:p>
        </p:txBody>
      </p:sp>
      <p:sp>
        <p:nvSpPr>
          <p:cNvPr id="13" name="TextBox 12">
            <a:extLst>
              <a:ext uri="{FF2B5EF4-FFF2-40B4-BE49-F238E27FC236}">
                <a16:creationId xmlns:a16="http://schemas.microsoft.com/office/drawing/2014/main" id="{755D4B59-0075-89AB-49DE-74F0A71A8284}"/>
              </a:ext>
            </a:extLst>
          </p:cNvPr>
          <p:cNvSpPr txBox="1"/>
          <p:nvPr/>
        </p:nvSpPr>
        <p:spPr>
          <a:xfrm>
            <a:off x="552446" y="2623636"/>
            <a:ext cx="3126261" cy="707886"/>
          </a:xfrm>
          <a:prstGeom prst="rect">
            <a:avLst/>
          </a:prstGeom>
          <a:noFill/>
        </p:spPr>
        <p:txBody>
          <a:bodyPr wrap="square" rtlCol="0">
            <a:spAutoFit/>
          </a:bodyPr>
          <a:lstStyle/>
          <a:p>
            <a:pPr algn="ctr"/>
            <a:r>
              <a:rPr lang="en-US" sz="2000" b="1" dirty="0"/>
              <a:t>High performance computing</a:t>
            </a:r>
          </a:p>
        </p:txBody>
      </p:sp>
      <p:sp>
        <p:nvSpPr>
          <p:cNvPr id="15" name="TextBox 14">
            <a:extLst>
              <a:ext uri="{FF2B5EF4-FFF2-40B4-BE49-F238E27FC236}">
                <a16:creationId xmlns:a16="http://schemas.microsoft.com/office/drawing/2014/main" id="{97DFE190-F6CB-EC69-7D08-55DF48B2B964}"/>
              </a:ext>
            </a:extLst>
          </p:cNvPr>
          <p:cNvSpPr txBox="1"/>
          <p:nvPr/>
        </p:nvSpPr>
        <p:spPr>
          <a:xfrm>
            <a:off x="452052" y="4773690"/>
            <a:ext cx="2366316" cy="400110"/>
          </a:xfrm>
          <a:prstGeom prst="rect">
            <a:avLst/>
          </a:prstGeom>
          <a:noFill/>
        </p:spPr>
        <p:txBody>
          <a:bodyPr wrap="square">
            <a:spAutoFit/>
          </a:bodyPr>
          <a:lstStyle/>
          <a:p>
            <a:pPr algn="ctr"/>
            <a:r>
              <a:rPr lang="en-US" sz="2000" b="1" dirty="0"/>
              <a:t>Automation</a:t>
            </a:r>
            <a:endParaRPr lang="en-US" sz="2000" dirty="0"/>
          </a:p>
        </p:txBody>
      </p:sp>
      <p:sp>
        <p:nvSpPr>
          <p:cNvPr id="16" name="TextBox 15">
            <a:extLst>
              <a:ext uri="{FF2B5EF4-FFF2-40B4-BE49-F238E27FC236}">
                <a16:creationId xmlns:a16="http://schemas.microsoft.com/office/drawing/2014/main" id="{402F7F3A-A3DB-48B8-F7B8-0E4450CB0576}"/>
              </a:ext>
            </a:extLst>
          </p:cNvPr>
          <p:cNvSpPr txBox="1"/>
          <p:nvPr/>
        </p:nvSpPr>
        <p:spPr>
          <a:xfrm>
            <a:off x="540098" y="785910"/>
            <a:ext cx="3661717" cy="400110"/>
          </a:xfrm>
          <a:prstGeom prst="rect">
            <a:avLst/>
          </a:prstGeom>
          <a:noFill/>
        </p:spPr>
        <p:txBody>
          <a:bodyPr wrap="square" rtlCol="0">
            <a:spAutoFit/>
          </a:bodyPr>
          <a:lstStyle/>
          <a:p>
            <a:pPr algn="ctr"/>
            <a:r>
              <a:rPr lang="en-US" sz="2000" b="1" dirty="0"/>
              <a:t>Investigating the microbiome</a:t>
            </a:r>
          </a:p>
        </p:txBody>
      </p:sp>
      <p:sp>
        <p:nvSpPr>
          <p:cNvPr id="17" name="TextBox 16">
            <a:extLst>
              <a:ext uri="{FF2B5EF4-FFF2-40B4-BE49-F238E27FC236}">
                <a16:creationId xmlns:a16="http://schemas.microsoft.com/office/drawing/2014/main" id="{64992129-52A0-1A2A-137A-A64E89DBDE81}"/>
              </a:ext>
            </a:extLst>
          </p:cNvPr>
          <p:cNvSpPr txBox="1"/>
          <p:nvPr/>
        </p:nvSpPr>
        <p:spPr>
          <a:xfrm>
            <a:off x="552446" y="1532004"/>
            <a:ext cx="3497477" cy="400110"/>
          </a:xfrm>
          <a:prstGeom prst="rect">
            <a:avLst/>
          </a:prstGeom>
          <a:noFill/>
        </p:spPr>
        <p:txBody>
          <a:bodyPr wrap="square" rtlCol="0">
            <a:spAutoFit/>
          </a:bodyPr>
          <a:lstStyle/>
          <a:p>
            <a:pPr algn="ctr"/>
            <a:r>
              <a:rPr lang="en-US" sz="2000" b="1" dirty="0"/>
              <a:t>Optimizing input variables</a:t>
            </a:r>
          </a:p>
        </p:txBody>
      </p:sp>
      <p:sp>
        <p:nvSpPr>
          <p:cNvPr id="2" name="TextBox 1">
            <a:extLst>
              <a:ext uri="{FF2B5EF4-FFF2-40B4-BE49-F238E27FC236}">
                <a16:creationId xmlns:a16="http://schemas.microsoft.com/office/drawing/2014/main" id="{70606DE4-6DFE-3E47-7367-F3FE8B1ED4A9}"/>
              </a:ext>
            </a:extLst>
          </p:cNvPr>
          <p:cNvSpPr txBox="1"/>
          <p:nvPr/>
        </p:nvSpPr>
        <p:spPr>
          <a:xfrm>
            <a:off x="8808048" y="2388674"/>
            <a:ext cx="2605220" cy="707886"/>
          </a:xfrm>
          <a:prstGeom prst="rect">
            <a:avLst/>
          </a:prstGeom>
          <a:noFill/>
        </p:spPr>
        <p:txBody>
          <a:bodyPr wrap="square" rtlCol="0">
            <a:spAutoFit/>
          </a:bodyPr>
          <a:lstStyle/>
          <a:p>
            <a:pPr algn="ctr"/>
            <a:r>
              <a:rPr lang="en-US" sz="2000" b="1" dirty="0"/>
              <a:t>Water quality and conservation</a:t>
            </a:r>
          </a:p>
        </p:txBody>
      </p:sp>
    </p:spTree>
    <p:extLst>
      <p:ext uri="{BB962C8B-B14F-4D97-AF65-F5344CB8AC3E}">
        <p14:creationId xmlns:p14="http://schemas.microsoft.com/office/powerpoint/2010/main" val="9241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13" grpId="0"/>
      <p:bldP spid="15" grpId="0"/>
      <p:bldP spid="16" grpId="0"/>
      <p:bldP spid="1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9F80A89-7B8F-6932-95FF-0472D19262D3}"/>
              </a:ext>
            </a:extLst>
          </p:cNvPr>
          <p:cNvGraphicFramePr>
            <a:graphicFrameLocks noGrp="1"/>
          </p:cNvGraphicFramePr>
          <p:nvPr>
            <p:extLst>
              <p:ext uri="{D42A27DB-BD31-4B8C-83A1-F6EECF244321}">
                <p14:modId xmlns:p14="http://schemas.microsoft.com/office/powerpoint/2010/main" val="2226697482"/>
              </p:ext>
            </p:extLst>
          </p:nvPr>
        </p:nvGraphicFramePr>
        <p:xfrm>
          <a:off x="393700" y="610810"/>
          <a:ext cx="11404600" cy="5477779"/>
        </p:xfrm>
        <a:graphic>
          <a:graphicData uri="http://schemas.openxmlformats.org/drawingml/2006/table">
            <a:tbl>
              <a:tblPr firstRow="1" firstCol="1" bandRow="1">
                <a:tableStyleId>{5C22544A-7EE6-4342-B048-85BDC9FD1C3A}</a:tableStyleId>
              </a:tblPr>
              <a:tblGrid>
                <a:gridCol w="1765300">
                  <a:extLst>
                    <a:ext uri="{9D8B030D-6E8A-4147-A177-3AD203B41FA5}">
                      <a16:colId xmlns:a16="http://schemas.microsoft.com/office/drawing/2014/main" val="3315247101"/>
                    </a:ext>
                  </a:extLst>
                </a:gridCol>
                <a:gridCol w="4673600">
                  <a:extLst>
                    <a:ext uri="{9D8B030D-6E8A-4147-A177-3AD203B41FA5}">
                      <a16:colId xmlns:a16="http://schemas.microsoft.com/office/drawing/2014/main" val="2526778524"/>
                    </a:ext>
                  </a:extLst>
                </a:gridCol>
                <a:gridCol w="4965700">
                  <a:extLst>
                    <a:ext uri="{9D8B030D-6E8A-4147-A177-3AD203B41FA5}">
                      <a16:colId xmlns:a16="http://schemas.microsoft.com/office/drawing/2014/main" val="2951540011"/>
                    </a:ext>
                  </a:extLst>
                </a:gridCol>
              </a:tblGrid>
              <a:tr h="592239">
                <a:tc>
                  <a:txBody>
                    <a:bodyPr/>
                    <a:lstStyle/>
                    <a:p>
                      <a:pPr marL="0" marR="0">
                        <a:lnSpc>
                          <a:spcPct val="100000"/>
                        </a:lnSpc>
                        <a:spcBef>
                          <a:spcPts val="0"/>
                        </a:spcBef>
                        <a:spcAft>
                          <a:spcPts val="0"/>
                        </a:spcAft>
                      </a:pPr>
                      <a:r>
                        <a:rPr lang="en-US" sz="2800" dirty="0">
                          <a:effectLst/>
                        </a:rPr>
                        <a:t>Agency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nchor="ctr">
                    <a:solidFill>
                      <a:srgbClr val="010066"/>
                    </a:solidFill>
                  </a:tcPr>
                </a:tc>
                <a:tc>
                  <a:txBody>
                    <a:bodyPr/>
                    <a:lstStyle/>
                    <a:p>
                      <a:pPr marL="0" marR="0">
                        <a:lnSpc>
                          <a:spcPct val="100000"/>
                        </a:lnSpc>
                        <a:spcBef>
                          <a:spcPts val="0"/>
                        </a:spcBef>
                        <a:spcAft>
                          <a:spcPts val="0"/>
                        </a:spcAft>
                      </a:pPr>
                      <a:r>
                        <a:rPr lang="en-US" sz="2800">
                          <a:effectLst/>
                        </a:rPr>
                        <a:t>Expertise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nchor="ctr">
                    <a:solidFill>
                      <a:srgbClr val="010066"/>
                    </a:solidFill>
                  </a:tcPr>
                </a:tc>
                <a:tc>
                  <a:txBody>
                    <a:bodyPr/>
                    <a:lstStyle/>
                    <a:p>
                      <a:pPr marL="0" marR="0">
                        <a:lnSpc>
                          <a:spcPct val="100000"/>
                        </a:lnSpc>
                        <a:spcBef>
                          <a:spcPts val="0"/>
                        </a:spcBef>
                        <a:spcAft>
                          <a:spcPts val="0"/>
                        </a:spcAft>
                      </a:pPr>
                      <a:r>
                        <a:rPr lang="en-US" sz="2800" dirty="0">
                          <a:effectLst/>
                        </a:rPr>
                        <a:t>Resources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nchor="ctr">
                    <a:solidFill>
                      <a:srgbClr val="010066"/>
                    </a:solidFill>
                  </a:tcPr>
                </a:tc>
                <a:extLst>
                  <a:ext uri="{0D108BD9-81ED-4DB2-BD59-A6C34878D82A}">
                    <a16:rowId xmlns:a16="http://schemas.microsoft.com/office/drawing/2014/main" val="3323323870"/>
                  </a:ext>
                </a:extLst>
              </a:tr>
              <a:tr h="1263418">
                <a:tc>
                  <a:txBody>
                    <a:bodyPr/>
                    <a:lstStyle/>
                    <a:p>
                      <a:pPr marL="0" marR="0">
                        <a:lnSpc>
                          <a:spcPct val="100000"/>
                        </a:lnSpc>
                        <a:spcBef>
                          <a:spcPts val="0"/>
                        </a:spcBef>
                        <a:spcAft>
                          <a:spcPts val="0"/>
                        </a:spcAft>
                      </a:pPr>
                      <a:r>
                        <a:rPr lang="en-US" sz="2000" dirty="0">
                          <a:effectLst/>
                        </a:rPr>
                        <a:t>USDA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solidFill>
                      <a:srgbClr val="010066"/>
                    </a:solidFill>
                  </a:tcPr>
                </a:tc>
                <a:tc>
                  <a:txBody>
                    <a:bodyPr/>
                    <a:lstStyle/>
                    <a:p>
                      <a:pPr marL="0" marR="0">
                        <a:lnSpc>
                          <a:spcPct val="100000"/>
                        </a:lnSpc>
                        <a:spcBef>
                          <a:spcPts val="0"/>
                        </a:spcBef>
                        <a:spcAft>
                          <a:spcPts val="0"/>
                        </a:spcAft>
                      </a:pPr>
                      <a:r>
                        <a:rPr lang="en-US" sz="2000" dirty="0">
                          <a:effectLst/>
                        </a:rPr>
                        <a:t>horticulture, plant physiology, biology, nutrition, food science, animal science, pathogen and disease responses, food safety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tc>
                <a:tc>
                  <a:txBody>
                    <a:bodyPr/>
                    <a:lstStyle/>
                    <a:p>
                      <a:pPr marL="0" marR="0">
                        <a:lnSpc>
                          <a:spcPct val="100000"/>
                        </a:lnSpc>
                        <a:spcBef>
                          <a:spcPts val="0"/>
                        </a:spcBef>
                        <a:spcAft>
                          <a:spcPts val="0"/>
                        </a:spcAft>
                      </a:pPr>
                      <a:r>
                        <a:rPr lang="en-US" sz="2000" dirty="0">
                          <a:effectLst/>
                        </a:rPr>
                        <a:t>ARS, ERS, NIFA, Climate Hubs, OUAIP, AgARDA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tc>
                <a:extLst>
                  <a:ext uri="{0D108BD9-81ED-4DB2-BD59-A6C34878D82A}">
                    <a16:rowId xmlns:a16="http://schemas.microsoft.com/office/drawing/2014/main" val="1304244096"/>
                  </a:ext>
                </a:extLst>
              </a:tr>
              <a:tr h="952500">
                <a:tc>
                  <a:txBody>
                    <a:bodyPr/>
                    <a:lstStyle/>
                    <a:p>
                      <a:pPr>
                        <a:lnSpc>
                          <a:spcPct val="100000"/>
                        </a:lnSpc>
                      </a:pPr>
                      <a:r>
                        <a:rPr lang="en-US" sz="2000" dirty="0"/>
                        <a:t>NASA</a:t>
                      </a:r>
                    </a:p>
                  </a:txBody>
                  <a:tcPr marL="60938" marR="60938" marT="0" marB="0">
                    <a:solidFill>
                      <a:srgbClr val="0100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engineering, life sciences, innovation, tech transfer, remote sensing</a:t>
                      </a:r>
                    </a:p>
                    <a:p>
                      <a:pPr>
                        <a:lnSpc>
                          <a:spcPct val="100000"/>
                        </a:lnSpc>
                      </a:pPr>
                      <a:endParaRPr lang="en-US" sz="2000" dirty="0"/>
                    </a:p>
                  </a:txBody>
                  <a:tcPr marL="60938" marR="60938" marT="0" marB="0"/>
                </a:tc>
                <a:tc>
                  <a:txBody>
                    <a:bodyPr/>
                    <a:lstStyle/>
                    <a:p>
                      <a:pPr>
                        <a:lnSpc>
                          <a:spcPct val="100000"/>
                        </a:lnSpc>
                      </a:pPr>
                      <a:r>
                        <a:rPr lang="en-US" sz="2000" dirty="0"/>
                        <a:t>NASA Technology Transfer Program, STEM Engagement programs and funding</a:t>
                      </a:r>
                    </a:p>
                  </a:txBody>
                  <a:tcPr marL="60938" marR="60938" marT="0" marB="0"/>
                </a:tc>
                <a:extLst>
                  <a:ext uri="{0D108BD9-81ED-4DB2-BD59-A6C34878D82A}">
                    <a16:rowId xmlns:a16="http://schemas.microsoft.com/office/drawing/2014/main" val="1686211009"/>
                  </a:ext>
                </a:extLst>
              </a:tr>
              <a:tr h="751594">
                <a:tc>
                  <a:txBody>
                    <a:bodyPr/>
                    <a:lstStyle/>
                    <a:p>
                      <a:pPr marL="0" marR="0">
                        <a:lnSpc>
                          <a:spcPct val="100000"/>
                        </a:lnSpc>
                        <a:spcBef>
                          <a:spcPts val="0"/>
                        </a:spcBef>
                        <a:spcAft>
                          <a:spcPts val="0"/>
                        </a:spcAft>
                      </a:pPr>
                      <a:r>
                        <a:rPr lang="en-US" sz="2000">
                          <a:effectLst/>
                        </a:rPr>
                        <a:t>DOE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solidFill>
                      <a:srgbClr val="010066"/>
                    </a:solidFill>
                  </a:tcPr>
                </a:tc>
                <a:tc>
                  <a:txBody>
                    <a:bodyPr/>
                    <a:lstStyle/>
                    <a:p>
                      <a:pPr marL="0" marR="0">
                        <a:lnSpc>
                          <a:spcPct val="100000"/>
                        </a:lnSpc>
                        <a:spcBef>
                          <a:spcPts val="0"/>
                        </a:spcBef>
                        <a:spcAft>
                          <a:spcPts val="0"/>
                        </a:spcAft>
                      </a:pPr>
                      <a:r>
                        <a:rPr lang="en-US" sz="2000" dirty="0">
                          <a:effectLst/>
                        </a:rPr>
                        <a:t>energy efficiency, renewable power, policy and analysis, decarbonization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tc>
                <a:tc>
                  <a:txBody>
                    <a:bodyPr/>
                    <a:lstStyle/>
                    <a:p>
                      <a:pPr marL="0" marR="0">
                        <a:lnSpc>
                          <a:spcPct val="100000"/>
                        </a:lnSpc>
                        <a:spcBef>
                          <a:spcPts val="0"/>
                        </a:spcBef>
                        <a:spcAft>
                          <a:spcPts val="0"/>
                        </a:spcAft>
                      </a:pPr>
                      <a:r>
                        <a:rPr lang="en-US" sz="2000" dirty="0">
                          <a:effectLst/>
                        </a:rPr>
                        <a:t>EERE, CEA Accelerator, funding and technical expertise, ARPA-E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tc>
                <a:extLst>
                  <a:ext uri="{0D108BD9-81ED-4DB2-BD59-A6C34878D82A}">
                    <a16:rowId xmlns:a16="http://schemas.microsoft.com/office/drawing/2014/main" val="1015746822"/>
                  </a:ext>
                </a:extLst>
              </a:tr>
              <a:tr h="1003628">
                <a:tc>
                  <a:txBody>
                    <a:bodyPr/>
                    <a:lstStyle/>
                    <a:p>
                      <a:pPr marL="0" marR="0">
                        <a:lnSpc>
                          <a:spcPct val="100000"/>
                        </a:lnSpc>
                        <a:spcBef>
                          <a:spcPts val="0"/>
                        </a:spcBef>
                        <a:spcAft>
                          <a:spcPts val="0"/>
                        </a:spcAft>
                      </a:pPr>
                      <a:r>
                        <a:rPr lang="en-US" sz="2000" dirty="0">
                          <a:effectLst/>
                        </a:rPr>
                        <a:t>FDA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solidFill>
                      <a:srgbClr val="010066"/>
                    </a:solidFill>
                  </a:tcPr>
                </a:tc>
                <a:tc>
                  <a:txBody>
                    <a:bodyPr/>
                    <a:lstStyle/>
                    <a:p>
                      <a:pPr marL="0" marR="0">
                        <a:lnSpc>
                          <a:spcPct val="100000"/>
                        </a:lnSpc>
                        <a:spcBef>
                          <a:spcPts val="0"/>
                        </a:spcBef>
                        <a:spcAft>
                          <a:spcPts val="0"/>
                        </a:spcAft>
                      </a:pPr>
                      <a:r>
                        <a:rPr lang="en-US" sz="2000" dirty="0">
                          <a:effectLst/>
                        </a:rPr>
                        <a:t>food safety, nutrition, policy, extension and outreach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tc>
                <a:tc>
                  <a:txBody>
                    <a:bodyPr/>
                    <a:lstStyle/>
                    <a:p>
                      <a:pPr marL="0" marR="0">
                        <a:lnSpc>
                          <a:spcPct val="100000"/>
                        </a:lnSpc>
                        <a:spcBef>
                          <a:spcPts val="0"/>
                        </a:spcBef>
                        <a:spcAft>
                          <a:spcPts val="0"/>
                        </a:spcAft>
                      </a:pPr>
                      <a:r>
                        <a:rPr lang="en-US" sz="2000" dirty="0">
                          <a:effectLst/>
                        </a:rPr>
                        <a:t>regulatory and safety information, notices of outbreaks, investigations, reports, recommendations</a:t>
                      </a:r>
                    </a:p>
                  </a:txBody>
                  <a:tcPr marL="60938" marR="60938" marT="0" marB="0"/>
                </a:tc>
                <a:extLst>
                  <a:ext uri="{0D108BD9-81ED-4DB2-BD59-A6C34878D82A}">
                    <a16:rowId xmlns:a16="http://schemas.microsoft.com/office/drawing/2014/main" val="491225106"/>
                  </a:ext>
                </a:extLst>
              </a:tr>
              <a:tr h="359307">
                <a:tc>
                  <a:txBody>
                    <a:bodyPr/>
                    <a:lstStyle/>
                    <a:p>
                      <a:pPr marL="0" marR="0">
                        <a:lnSpc>
                          <a:spcPct val="100000"/>
                        </a:lnSpc>
                        <a:spcBef>
                          <a:spcPts val="0"/>
                        </a:spcBef>
                        <a:spcAft>
                          <a:spcPts val="0"/>
                        </a:spcAft>
                      </a:pPr>
                      <a:r>
                        <a:rPr lang="en-US" sz="2000" dirty="0">
                          <a:effectLst/>
                        </a:rPr>
                        <a:t>NIH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solidFill>
                      <a:srgbClr val="010066"/>
                    </a:solidFill>
                  </a:tcPr>
                </a:tc>
                <a:tc>
                  <a:txBody>
                    <a:bodyPr/>
                    <a:lstStyle/>
                    <a:p>
                      <a:pPr marL="0" marR="0">
                        <a:lnSpc>
                          <a:spcPct val="100000"/>
                        </a:lnSpc>
                        <a:spcBef>
                          <a:spcPts val="0"/>
                        </a:spcBef>
                        <a:spcAft>
                          <a:spcPts val="0"/>
                        </a:spcAft>
                      </a:pPr>
                      <a:r>
                        <a:rPr lang="en-US" sz="2000" dirty="0">
                          <a:effectLst/>
                        </a:rPr>
                        <a:t>biomedical science, nutrition, environmental health sciences, extension and outreach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38" marR="60938" marT="0" marB="0"/>
                </a:tc>
                <a:tc>
                  <a:txBody>
                    <a:bodyPr/>
                    <a:lstStyle/>
                    <a:p>
                      <a:pPr marL="0" marR="0">
                        <a:lnSpc>
                          <a:spcPct val="100000"/>
                        </a:lnSpc>
                        <a:spcBef>
                          <a:spcPts val="0"/>
                        </a:spcBef>
                        <a:spcAft>
                          <a:spcPts val="0"/>
                        </a:spcAft>
                      </a:pPr>
                      <a:r>
                        <a:rPr lang="en-US" sz="2000" dirty="0">
                          <a:effectLst/>
                        </a:rPr>
                        <a:t>grants and funding, health and nutrition information, NIH Intramural Research Program, ARPA-H</a:t>
                      </a:r>
                    </a:p>
                  </a:txBody>
                  <a:tcPr marL="60938" marR="60938" marT="0" marB="0"/>
                </a:tc>
                <a:extLst>
                  <a:ext uri="{0D108BD9-81ED-4DB2-BD59-A6C34878D82A}">
                    <a16:rowId xmlns:a16="http://schemas.microsoft.com/office/drawing/2014/main" val="1232246452"/>
                  </a:ext>
                </a:extLst>
              </a:tr>
            </a:tbl>
          </a:graphicData>
        </a:graphic>
      </p:graphicFrame>
    </p:spTree>
    <p:extLst>
      <p:ext uri="{BB962C8B-B14F-4D97-AF65-F5344CB8AC3E}">
        <p14:creationId xmlns:p14="http://schemas.microsoft.com/office/powerpoint/2010/main" val="3745003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8AF4-B083-E594-AB98-BDCDAF025581}"/>
              </a:ext>
            </a:extLst>
          </p:cNvPr>
          <p:cNvSpPr>
            <a:spLocks noGrp="1"/>
          </p:cNvSpPr>
          <p:nvPr>
            <p:ph type="title"/>
          </p:nvPr>
        </p:nvSpPr>
        <p:spPr/>
        <p:txBody>
          <a:bodyPr>
            <a:normAutofit/>
          </a:bodyPr>
          <a:lstStyle/>
          <a:p>
            <a:r>
              <a:rPr lang="en-US" sz="5000" b="1" dirty="0"/>
              <a:t>Existing Collaborations</a:t>
            </a:r>
          </a:p>
        </p:txBody>
      </p:sp>
      <p:sp>
        <p:nvSpPr>
          <p:cNvPr id="3" name="Content Placeholder 2">
            <a:extLst>
              <a:ext uri="{FF2B5EF4-FFF2-40B4-BE49-F238E27FC236}">
                <a16:creationId xmlns:a16="http://schemas.microsoft.com/office/drawing/2014/main" id="{1BE161E5-500C-4081-0620-493624E622D4}"/>
              </a:ext>
            </a:extLst>
          </p:cNvPr>
          <p:cNvSpPr>
            <a:spLocks noGrp="1"/>
          </p:cNvSpPr>
          <p:nvPr>
            <p:ph idx="1"/>
          </p:nvPr>
        </p:nvSpPr>
        <p:spPr/>
        <p:txBody>
          <a:bodyPr/>
          <a:lstStyle/>
          <a:p>
            <a:r>
              <a:rPr lang="en-US" b="1" dirty="0"/>
              <a:t>DOE and USDA</a:t>
            </a:r>
            <a:r>
              <a:rPr lang="en-US" dirty="0"/>
              <a:t>: Water, Energy, and the Future of Farming</a:t>
            </a:r>
          </a:p>
          <a:p>
            <a:pPr lvl="1"/>
            <a:r>
              <a:rPr lang="en-US" dirty="0"/>
              <a:t>September 2023: DOE initiated its </a:t>
            </a:r>
            <a:r>
              <a:rPr lang="en-US" b="1" dirty="0"/>
              <a:t>CEA Accelerator </a:t>
            </a:r>
            <a:r>
              <a:rPr lang="en-US" dirty="0"/>
              <a:t>program, providing $2.5 million to support innovation in CEA nationwide; Lawrence Berkeley National Laboratory leading the 2-year program in consultation with USDA and nonprofit partners</a:t>
            </a:r>
          </a:p>
          <a:p>
            <a:pPr marL="457200" lvl="1" indent="0">
              <a:buNone/>
            </a:pPr>
            <a:endParaRPr lang="en-US" dirty="0"/>
          </a:p>
          <a:p>
            <a:r>
              <a:rPr lang="en-US" b="1" dirty="0"/>
              <a:t>USDA and NASA</a:t>
            </a:r>
            <a:r>
              <a:rPr lang="en-US" dirty="0"/>
              <a:t>: Advancing Science and Exploration</a:t>
            </a:r>
          </a:p>
          <a:p>
            <a:pPr lvl="1"/>
            <a:r>
              <a:rPr lang="en-US" dirty="0"/>
              <a:t>June 2023: MOU between agencies to continue partnerships in agricultural and Earth sciences, including research collaborations between ARS and NASA scientists to grow fresh produce on the International Space Station.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02239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962F-2DD8-815F-A4A0-A2F45DDF9589}"/>
              </a:ext>
            </a:extLst>
          </p:cNvPr>
          <p:cNvSpPr>
            <a:spLocks noGrp="1"/>
          </p:cNvSpPr>
          <p:nvPr>
            <p:ph type="title"/>
          </p:nvPr>
        </p:nvSpPr>
        <p:spPr>
          <a:xfrm>
            <a:off x="838200" y="557188"/>
            <a:ext cx="4862848" cy="5569291"/>
          </a:xfrm>
        </p:spPr>
        <p:txBody>
          <a:bodyPr>
            <a:normAutofit/>
          </a:bodyPr>
          <a:lstStyle/>
          <a:p>
            <a:r>
              <a:rPr lang="en-US" sz="5200" dirty="0"/>
              <a:t>Strengthening Cross-Agency Research Collaborations</a:t>
            </a:r>
          </a:p>
        </p:txBody>
      </p:sp>
      <p:graphicFrame>
        <p:nvGraphicFramePr>
          <p:cNvPr id="7" name="Content Placeholder 3">
            <a:extLst>
              <a:ext uri="{FF2B5EF4-FFF2-40B4-BE49-F238E27FC236}">
                <a16:creationId xmlns:a16="http://schemas.microsoft.com/office/drawing/2014/main" id="{8FEBA3CC-CD15-381F-58B0-86634319D655}"/>
              </a:ext>
            </a:extLst>
          </p:cNvPr>
          <p:cNvGraphicFramePr>
            <a:graphicFrameLocks noGrp="1"/>
          </p:cNvGraphicFramePr>
          <p:nvPr>
            <p:ph idx="1"/>
            <p:extLst>
              <p:ext uri="{D42A27DB-BD31-4B8C-83A1-F6EECF244321}">
                <p14:modId xmlns:p14="http://schemas.microsoft.com/office/powerpoint/2010/main" val="3572837709"/>
              </p:ext>
            </p:extLst>
          </p:nvPr>
        </p:nvGraphicFramePr>
        <p:xfrm>
          <a:off x="5363570" y="621792"/>
          <a:ext cx="5993278"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31113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20716</TotalTime>
  <Words>1479</Words>
  <Application>Microsoft Office PowerPoint</Application>
  <PresentationFormat>Widescreen</PresentationFormat>
  <Paragraphs>150</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Meiryo</vt:lpstr>
      <vt:lpstr>Aptos</vt:lpstr>
      <vt:lpstr>Aptos Display</vt:lpstr>
      <vt:lpstr>Arial</vt:lpstr>
      <vt:lpstr>Calibri</vt:lpstr>
      <vt:lpstr>Wingdings</vt:lpstr>
      <vt:lpstr>Office Theme</vt:lpstr>
      <vt:lpstr>Controlled Environment Agriculture:  A Case in Agricultural Transformation</vt:lpstr>
      <vt:lpstr>Controlled Environment Agriculture (CEA)</vt:lpstr>
      <vt:lpstr>PowerPoint Presentation</vt:lpstr>
      <vt:lpstr>CEA Research Outlook</vt:lpstr>
      <vt:lpstr>How can government research initiatives stimulate CEA?</vt:lpstr>
      <vt:lpstr>PowerPoint Presentation</vt:lpstr>
      <vt:lpstr>PowerPoint Presentation</vt:lpstr>
      <vt:lpstr>Existing Collaborations</vt:lpstr>
      <vt:lpstr>Strengthening Cross-Agency Research Collaborations</vt:lpstr>
      <vt:lpstr>Organize</vt:lpstr>
      <vt:lpstr>Build</vt:lpstr>
      <vt:lpstr>Engage</vt:lpstr>
      <vt:lpstr>Acknowledgements </vt:lpstr>
      <vt:lpstr>Let’s Discuss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Controlled Environment Agriculture:  A Case Study in Agricultural Transformation</dc:title>
  <dc:creator>Boyd, Abigail (CTR) - REE-ARS</dc:creator>
  <cp:lastModifiedBy>Boyd, Abigail (CTR) - REE-ARS</cp:lastModifiedBy>
  <cp:revision>1</cp:revision>
  <dcterms:created xsi:type="dcterms:W3CDTF">2024-01-22T17:01:30Z</dcterms:created>
  <dcterms:modified xsi:type="dcterms:W3CDTF">2024-06-04T17:39:49Z</dcterms:modified>
</cp:coreProperties>
</file>